
<file path=[Content_Types].xml><?xml version="1.0" encoding="utf-8"?>
<Types xmlns="http://schemas.openxmlformats.org/package/2006/content-types">
  <Override PartName="/ppt/slideMasters/slideMaster3.xml" ContentType="application/vnd.openxmlformats-officedocument.presentationml.slideMaster+xml"/>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Layouts/slideLayout13.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gif" ContentType="image/gi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1" r:id="rId2"/>
    <p:sldMasterId id="2147483673" r:id="rId3"/>
  </p:sldMasterIdLst>
  <p:sldIdLst>
    <p:sldId id="256" r:id="rId4"/>
    <p:sldId id="344" r:id="rId5"/>
    <p:sldId id="345" r:id="rId6"/>
    <p:sldId id="341" r:id="rId7"/>
    <p:sldId id="257" r:id="rId8"/>
    <p:sldId id="347" r:id="rId9"/>
    <p:sldId id="348" r:id="rId10"/>
    <p:sldId id="349" r:id="rId11"/>
    <p:sldId id="350" r:id="rId12"/>
    <p:sldId id="351" r:id="rId13"/>
    <p:sldId id="342" r:id="rId14"/>
    <p:sldId id="353" r:id="rId15"/>
    <p:sldId id="354" r:id="rId16"/>
    <p:sldId id="357" r:id="rId17"/>
    <p:sldId id="361" r:id="rId18"/>
    <p:sldId id="355" r:id="rId19"/>
    <p:sldId id="356" r:id="rId20"/>
    <p:sldId id="358" r:id="rId21"/>
    <p:sldId id="359" r:id="rId22"/>
    <p:sldId id="360" r:id="rId23"/>
    <p:sldId id="363" r:id="rId24"/>
    <p:sldId id="362" r:id="rId25"/>
    <p:sldId id="364" r:id="rId26"/>
    <p:sldId id="365" r:id="rId27"/>
    <p:sldId id="370" r:id="rId28"/>
    <p:sldId id="371" r:id="rId29"/>
    <p:sldId id="366" r:id="rId30"/>
    <p:sldId id="369" r:id="rId31"/>
    <p:sldId id="367" r:id="rId32"/>
    <p:sldId id="372" r:id="rId33"/>
    <p:sldId id="368" r:id="rId34"/>
    <p:sldId id="352" r:id="rId35"/>
    <p:sldId id="373" r:id="rId36"/>
    <p:sldId id="383" r:id="rId37"/>
    <p:sldId id="384" r:id="rId38"/>
    <p:sldId id="374" r:id="rId39"/>
    <p:sldId id="375" r:id="rId40"/>
    <p:sldId id="376" r:id="rId41"/>
    <p:sldId id="377" r:id="rId42"/>
    <p:sldId id="378" r:id="rId43"/>
    <p:sldId id="379" r:id="rId44"/>
    <p:sldId id="380" r:id="rId45"/>
    <p:sldId id="381" r:id="rId46"/>
    <p:sldId id="301" r:id="rId47"/>
    <p:sldId id="382" r:id="rId48"/>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p:scale>
          <a:sx n="66" d="100"/>
          <a:sy n="66" d="100"/>
        </p:scale>
        <p:origin x="-888" y="-366"/>
      </p:cViewPr>
      <p:guideLst>
        <p:guide orient="horz" pos="2256"/>
        <p:guide pos="3840"/>
      </p:guideLst>
    </p:cSldViewPr>
  </p:slideViewPr>
  <p:notesTextViewPr>
    <p:cViewPr>
      <p:scale>
        <a:sx n="1" d="1"/>
        <a:sy n="1" d="1"/>
      </p:scale>
      <p:origin x="0" y="0"/>
    </p:cViewPr>
  </p:notesText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8" Type="http://schemas.openxmlformats.org/officeDocument/2006/relationships/slide" Target="slides/slide5.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sp>
        <p:nvSpPr>
          <p:cNvPr id="45" name="그림 개체 틀 2">
            <a:extLst>
              <a:ext uri="{FF2B5EF4-FFF2-40B4-BE49-F238E27FC236}"/>
            </a:extLst>
          </p:cNvPr>
          <p:cNvSpPr>
            <a:spLocks noGrp="1"/>
          </p:cNvSpPr>
          <p:nvPr>
            <p:ph type="pic" sz="quarter" idx="11"/>
          </p:nvPr>
        </p:nvSpPr>
        <p:spPr>
          <a:xfrm>
            <a:off x="0" y="0"/>
            <a:ext cx="5921830" cy="6858000"/>
          </a:xfrm>
          <a:prstGeom prst="roundRect">
            <a:avLst>
              <a:gd name="adj" fmla="val 0"/>
            </a:avLst>
          </a:prstGeom>
          <a:solidFill>
            <a:schemeClr val="bg1">
              <a:lumMod val="95000"/>
            </a:schemeClr>
          </a:solidFill>
          <a:ln w="152400">
            <a:noFill/>
          </a:ln>
          <a:effectLst/>
        </p:spPr>
        <p:txBody>
          <a:bodyPr anchor="ctr"/>
          <a:lstStyle>
            <a:lvl1pPr marL="0" indent="0" algn="ctr">
              <a:buFontTx/>
              <a:buNone/>
              <a:defRPr sz="1200">
                <a:solidFill>
                  <a:schemeClr val="tx1">
                    <a:lumMod val="75000"/>
                    <a:lumOff val="25000"/>
                  </a:schemeClr>
                </a:solidFill>
              </a:defRPr>
            </a:lvl1pPr>
          </a:lstStyle>
          <a:p>
            <a:pPr lvl="0"/>
            <a:r>
              <a:rPr lang="fr-FR" altLang="ko-KR" noProof="0" dirty="0"/>
              <a:t>Cliquez sur l'icône pour ajouter une image</a:t>
            </a:r>
            <a:endParaRPr lang="ko-KR" altLang="en-US" noProof="0"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9_Contents slide layout">
    <p:spTree>
      <p:nvGrpSpPr>
        <p:cNvPr id="1" name=""/>
        <p:cNvGrpSpPr/>
        <p:nvPr/>
      </p:nvGrpSpPr>
      <p:grpSpPr>
        <a:xfrm>
          <a:off x="0" y="0"/>
          <a:ext cx="0" cy="0"/>
          <a:chOff x="0" y="0"/>
          <a:chExt cx="0" cy="0"/>
        </a:xfrm>
      </p:grpSpPr>
      <p:sp>
        <p:nvSpPr>
          <p:cNvPr id="5" name="Frame 1">
            <a:extLst>
              <a:ext uri="{FF2B5EF4-FFF2-40B4-BE49-F238E27FC236}"/>
            </a:extLst>
          </p:cNvPr>
          <p:cNvSpPr/>
          <p:nvPr userDrawn="1"/>
        </p:nvSpPr>
        <p:spPr>
          <a:xfrm>
            <a:off x="4019550" y="1301750"/>
            <a:ext cx="7867650" cy="5029200"/>
          </a:xfrm>
          <a:prstGeom prst="frame">
            <a:avLst>
              <a:gd name="adj1" fmla="val 993"/>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schemeClr val="tx1"/>
              </a:solidFill>
            </a:endParaRPr>
          </a:p>
        </p:txBody>
      </p:sp>
      <p:sp>
        <p:nvSpPr>
          <p:cNvPr id="3" name="그림 개체 틀 2">
            <a:extLst>
              <a:ext uri="{FF2B5EF4-FFF2-40B4-BE49-F238E27FC236}"/>
            </a:extLst>
          </p:cNvPr>
          <p:cNvSpPr>
            <a:spLocks noGrp="1"/>
          </p:cNvSpPr>
          <p:nvPr>
            <p:ph type="pic" sz="quarter" idx="14"/>
          </p:nvPr>
        </p:nvSpPr>
        <p:spPr>
          <a:xfrm>
            <a:off x="6876370" y="709751"/>
            <a:ext cx="4296728" cy="496824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600" dirty="0">
                <a:solidFill>
                  <a:schemeClr val="tx1">
                    <a:lumMod val="75000"/>
                    <a:lumOff val="25000"/>
                  </a:schemeClr>
                </a:solidFill>
              </a:defRPr>
            </a:lvl1pPr>
          </a:lstStyle>
          <a:p>
            <a:pPr lvl="0"/>
            <a:r>
              <a:rPr lang="fr-FR" altLang="ko-KR" noProof="0" dirty="0"/>
              <a:t>Cliquez sur l'icône pour ajouter une image</a:t>
            </a:r>
            <a:endParaRPr lang="en-US" altLang="ko-KR" noProof="0" dirty="0"/>
          </a:p>
        </p:txBody>
      </p:sp>
      <p:sp>
        <p:nvSpPr>
          <p:cNvPr id="4" name="그림 개체 틀 2">
            <a:extLst>
              <a:ext uri="{FF2B5EF4-FFF2-40B4-BE49-F238E27FC236}"/>
            </a:extLst>
          </p:cNvPr>
          <p:cNvSpPr>
            <a:spLocks noGrp="1"/>
          </p:cNvSpPr>
          <p:nvPr>
            <p:ph type="pic" sz="quarter" idx="15"/>
          </p:nvPr>
        </p:nvSpPr>
        <p:spPr>
          <a:xfrm>
            <a:off x="2116183" y="2023797"/>
            <a:ext cx="4200933" cy="262473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600" dirty="0">
                <a:solidFill>
                  <a:schemeClr val="tx1">
                    <a:lumMod val="75000"/>
                    <a:lumOff val="25000"/>
                  </a:schemeClr>
                </a:solidFill>
              </a:defRPr>
            </a:lvl1pPr>
          </a:lstStyle>
          <a:p>
            <a:pPr lvl="0"/>
            <a:r>
              <a:rPr lang="fr-FR" altLang="ko-KR" noProof="0" dirty="0"/>
              <a:t>Cliquez sur l'icône pour ajouter une image</a:t>
            </a:r>
            <a:endParaRPr lang="en-US" altLang="ko-KR" noProof="0"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fr-FR" altLang="ko-KR" dirty="0"/>
              <a:t>Cliquez pour modifier les styles du texte du masque</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3" name="Rounded Rectangle 2"/>
          <p:cNvSpPr/>
          <p:nvPr userDrawn="1"/>
        </p:nvSpPr>
        <p:spPr>
          <a:xfrm>
            <a:off x="354013" y="1131888"/>
            <a:ext cx="3560762" cy="5402262"/>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1351"/>
          </a:p>
        </p:txBody>
      </p:sp>
      <p:sp>
        <p:nvSpPr>
          <p:cNvPr id="4" name="Rounded Rectangle 3"/>
          <p:cNvSpPr/>
          <p:nvPr userDrawn="1"/>
        </p:nvSpPr>
        <p:spPr>
          <a:xfrm>
            <a:off x="531813" y="1347788"/>
            <a:ext cx="153987" cy="5014912"/>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1351">
              <a:solidFill>
                <a:schemeClr val="bg1"/>
              </a:solidFill>
            </a:endParaRPr>
          </a:p>
        </p:txBody>
      </p:sp>
      <p:sp>
        <p:nvSpPr>
          <p:cNvPr id="5" name="Half Frame 4"/>
          <p:cNvSpPr/>
          <p:nvPr userDrawn="1"/>
        </p:nvSpPr>
        <p:spPr>
          <a:xfrm rot="5400000">
            <a:off x="3057525" y="1276350"/>
            <a:ext cx="685800" cy="685800"/>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ko-KR" altLang="en-US" sz="1351">
              <a:solidFill>
                <a:schemeClr val="tx1">
                  <a:lumMod val="85000"/>
                  <a:lumOff val="15000"/>
                </a:schemeClr>
              </a:solidFill>
            </a:endParaRPr>
          </a:p>
        </p:txBody>
      </p:sp>
      <p:sp>
        <p:nvSpPr>
          <p:cNvPr id="6" name="TextBox 57">
            <a:extLst>
              <a:ext uri="{FF2B5EF4-FFF2-40B4-BE49-F238E27FC236}"/>
            </a:extLst>
          </p:cNvPr>
          <p:cNvSpPr txBox="1"/>
          <p:nvPr userDrawn="1"/>
        </p:nvSpPr>
        <p:spPr>
          <a:xfrm>
            <a:off x="711200" y="1636713"/>
            <a:ext cx="2232025" cy="523875"/>
          </a:xfrm>
          <a:prstGeom prst="rect">
            <a:avLst/>
          </a:prstGeom>
          <a:noFill/>
        </p:spPr>
        <p:txBody>
          <a:bodyPr anchor="ctr">
            <a:spAutoFit/>
          </a:bodyPr>
          <a:lstStyle/>
          <a:p>
            <a:pPr fontAlgn="auto">
              <a:spcBef>
                <a:spcPts val="0"/>
              </a:spcBef>
              <a:spcAft>
                <a:spcPts val="0"/>
              </a:spcAft>
              <a:defRPr/>
            </a:pPr>
            <a:r>
              <a:rPr lang="en-US" altLang="ko-KR" sz="1400" b="1" dirty="0">
                <a:solidFill>
                  <a:schemeClr val="bg1"/>
                </a:solidFill>
                <a:latin typeface="Arial" pitchFamily="34" charset="0"/>
                <a:cs typeface="Arial" pitchFamily="34" charset="0"/>
              </a:rPr>
              <a:t>You can Resize without losing quality</a:t>
            </a:r>
            <a:endParaRPr lang="ko-KR" altLang="en-US" sz="1400" b="1" dirty="0">
              <a:solidFill>
                <a:schemeClr val="bg1"/>
              </a:solidFill>
              <a:latin typeface="Arial" pitchFamily="34" charset="0"/>
              <a:cs typeface="Arial" pitchFamily="34" charset="0"/>
            </a:endParaRPr>
          </a:p>
        </p:txBody>
      </p:sp>
      <p:sp>
        <p:nvSpPr>
          <p:cNvPr id="7" name="TextBox 58">
            <a:extLst>
              <a:ext uri="{FF2B5EF4-FFF2-40B4-BE49-F238E27FC236}"/>
            </a:extLst>
          </p:cNvPr>
          <p:cNvSpPr txBox="1"/>
          <p:nvPr userDrawn="1"/>
        </p:nvSpPr>
        <p:spPr>
          <a:xfrm>
            <a:off x="711200" y="2127250"/>
            <a:ext cx="2232025" cy="738188"/>
          </a:xfrm>
          <a:prstGeom prst="rect">
            <a:avLst/>
          </a:prstGeom>
          <a:noFill/>
        </p:spPr>
        <p:txBody>
          <a:bodyPr anchor="ctr">
            <a:spAutoFit/>
          </a:bodyPr>
          <a:lstStyle/>
          <a:p>
            <a:pPr fontAlgn="auto">
              <a:spcBef>
                <a:spcPts val="0"/>
              </a:spcBef>
              <a:spcAft>
                <a:spcPts val="0"/>
              </a:spcAft>
              <a:defRPr/>
            </a:pPr>
            <a:r>
              <a:rPr lang="en-US" altLang="ko-KR" sz="1400" b="1" dirty="0">
                <a:solidFill>
                  <a:schemeClr val="bg1"/>
                </a:solidFill>
                <a:latin typeface="Arial" pitchFamily="34" charset="0"/>
                <a:cs typeface="Arial" pitchFamily="34" charset="0"/>
              </a:rPr>
              <a:t>You can Change Fill Color &amp;</a:t>
            </a:r>
          </a:p>
          <a:p>
            <a:pPr fontAlgn="auto">
              <a:spcBef>
                <a:spcPts val="0"/>
              </a:spcBef>
              <a:spcAft>
                <a:spcPts val="0"/>
              </a:spcAft>
              <a:defRPr/>
            </a:pPr>
            <a:r>
              <a:rPr lang="en-US" altLang="ko-KR" sz="1400" b="1" dirty="0">
                <a:solidFill>
                  <a:schemeClr val="bg1"/>
                </a:solidFill>
                <a:latin typeface="Arial" pitchFamily="34" charset="0"/>
                <a:cs typeface="Arial" pitchFamily="34" charset="0"/>
              </a:rPr>
              <a:t>Line Color</a:t>
            </a:r>
            <a:endParaRPr lang="ko-KR" altLang="en-US" sz="1400" b="1" dirty="0">
              <a:solidFill>
                <a:schemeClr val="bg1"/>
              </a:solidFill>
              <a:latin typeface="Arial" pitchFamily="34" charset="0"/>
              <a:cs typeface="Arial" pitchFamily="34" charset="0"/>
            </a:endParaRPr>
          </a:p>
        </p:txBody>
      </p:sp>
      <p:sp>
        <p:nvSpPr>
          <p:cNvPr id="8" name="TextBox 59">
            <a:extLst>
              <a:ext uri="{FF2B5EF4-FFF2-40B4-BE49-F238E27FC236}"/>
            </a:extLst>
          </p:cNvPr>
          <p:cNvSpPr txBox="1"/>
          <p:nvPr userDrawn="1"/>
        </p:nvSpPr>
        <p:spPr>
          <a:xfrm>
            <a:off x="720725" y="5808663"/>
            <a:ext cx="2232025" cy="307975"/>
          </a:xfrm>
          <a:prstGeom prst="rect">
            <a:avLst/>
          </a:prstGeom>
          <a:noFill/>
        </p:spPr>
        <p:txBody>
          <a:bodyPr anchor="ctr">
            <a:spAutoFit/>
          </a:bodyPr>
          <a:lstStyle/>
          <a:p>
            <a:pPr fontAlgn="auto">
              <a:spcBef>
                <a:spcPts val="0"/>
              </a:spcBef>
              <a:spcAft>
                <a:spcPts val="0"/>
              </a:spcAft>
              <a:defRPr/>
            </a:pPr>
            <a:r>
              <a:rPr lang="en-US" altLang="ko-KR" sz="1400" dirty="0">
                <a:solidFill>
                  <a:schemeClr val="bg1"/>
                </a:solidFill>
                <a:latin typeface="Arial" pitchFamily="34" charset="0"/>
                <a:cs typeface="Arial" pitchFamily="34" charset="0"/>
              </a:rPr>
              <a:t>www.allppt.com</a:t>
            </a:r>
            <a:endParaRPr lang="ko-KR" altLang="en-US" sz="1400" dirty="0">
              <a:solidFill>
                <a:schemeClr val="bg1"/>
              </a:solidFill>
              <a:latin typeface="Arial" pitchFamily="34" charset="0"/>
              <a:cs typeface="Arial" pitchFamily="34" charset="0"/>
            </a:endParaRPr>
          </a:p>
        </p:txBody>
      </p:sp>
      <p:sp>
        <p:nvSpPr>
          <p:cNvPr id="9" name="TextBox 60">
            <a:extLst>
              <a:ext uri="{FF2B5EF4-FFF2-40B4-BE49-F238E27FC236}"/>
            </a:extLst>
          </p:cNvPr>
          <p:cNvSpPr txBox="1"/>
          <p:nvPr userDrawn="1"/>
        </p:nvSpPr>
        <p:spPr>
          <a:xfrm>
            <a:off x="720725" y="4449763"/>
            <a:ext cx="2717800" cy="1385887"/>
          </a:xfrm>
          <a:prstGeom prst="rect">
            <a:avLst/>
          </a:prstGeom>
          <a:noFill/>
        </p:spPr>
        <p:txBody>
          <a:bodyPr anchor="ctr">
            <a:spAutoFit/>
          </a:bodyPr>
          <a:lstStyle/>
          <a:p>
            <a:pPr fontAlgn="auto">
              <a:spcBef>
                <a:spcPts val="0"/>
              </a:spcBef>
              <a:spcAft>
                <a:spcPts val="0"/>
              </a:spcAft>
              <a:defRPr/>
            </a:pPr>
            <a:r>
              <a:rPr lang="en-US" altLang="ko-KR" sz="2800" b="1" dirty="0">
                <a:solidFill>
                  <a:schemeClr val="bg1"/>
                </a:solidFill>
                <a:latin typeface="+mn-lt"/>
                <a:cs typeface="Arial" pitchFamily="34" charset="0"/>
              </a:rPr>
              <a:t>FREE </a:t>
            </a:r>
          </a:p>
          <a:p>
            <a:pPr fontAlgn="auto">
              <a:spcBef>
                <a:spcPts val="0"/>
              </a:spcBef>
              <a:spcAft>
                <a:spcPts val="0"/>
              </a:spcAft>
              <a:defRPr/>
            </a:pPr>
            <a:r>
              <a:rPr lang="en-US" altLang="ko-KR" sz="2800" b="1" dirty="0">
                <a:solidFill>
                  <a:schemeClr val="bg1"/>
                </a:solidFill>
                <a:latin typeface="+mn-lt"/>
                <a:cs typeface="Arial" pitchFamily="34" charset="0"/>
              </a:rPr>
              <a:t>PPT TEMPLATES</a:t>
            </a:r>
          </a:p>
        </p:txBody>
      </p:sp>
      <p:sp>
        <p:nvSpPr>
          <p:cNvPr id="2" name="Text Placeholder 9"/>
          <p:cNvSpPr>
            <a:spLocks noGrp="1"/>
          </p:cNvSpPr>
          <p:nvPr>
            <p:ph type="body" sz="quarter" idx="10"/>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fr-FR" altLang="ko-KR" dirty="0"/>
              <a:t>Cliquez pour modifier les styles du texte du masque</a:t>
            </a: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6_Contents slide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Section Break Slide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3" name="Rectangle 65">
            <a:extLst>
              <a:ext uri="{FF2B5EF4-FFF2-40B4-BE49-F238E27FC236}"/>
            </a:extLst>
          </p:cNvPr>
          <p:cNvSpPr/>
          <p:nvPr userDrawn="1"/>
        </p:nvSpPr>
        <p:spPr>
          <a:xfrm>
            <a:off x="0" y="0"/>
            <a:ext cx="12192000" cy="11969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Freeform: Shape 66">
            <a:extLst>
              <a:ext uri="{FF2B5EF4-FFF2-40B4-BE49-F238E27FC236}"/>
            </a:extLst>
          </p:cNvPr>
          <p:cNvSpPr/>
          <p:nvPr userDrawn="1"/>
        </p:nvSpPr>
        <p:spPr>
          <a:xfrm>
            <a:off x="10059988" y="0"/>
            <a:ext cx="2132012" cy="1250950"/>
          </a:xfrm>
          <a:custGeom>
            <a:avLst/>
            <a:gdLst>
              <a:gd name="connsiteX0" fmla="*/ 1468556 w 2131574"/>
              <a:gd name="connsiteY0" fmla="*/ 207970 h 1251701"/>
              <a:gd name="connsiteX1" fmla="*/ 765847 w 2131574"/>
              <a:gd name="connsiteY1" fmla="*/ 477621 h 1251701"/>
              <a:gd name="connsiteX2" fmla="*/ 989468 w 2131574"/>
              <a:gd name="connsiteY2" fmla="*/ 563908 h 1251701"/>
              <a:gd name="connsiteX3" fmla="*/ 1692178 w 2131574"/>
              <a:gd name="connsiteY3" fmla="*/ 294162 h 1251701"/>
              <a:gd name="connsiteX4" fmla="*/ 1654318 w 2131574"/>
              <a:gd name="connsiteY4" fmla="*/ 0 h 1251701"/>
              <a:gd name="connsiteX5" fmla="*/ 2022772 w 2131574"/>
              <a:gd name="connsiteY5" fmla="*/ 0 h 1251701"/>
              <a:gd name="connsiteX6" fmla="*/ 2131574 w 2131574"/>
              <a:gd name="connsiteY6" fmla="*/ 41936 h 1251701"/>
              <a:gd name="connsiteX7" fmla="*/ 2131574 w 2131574"/>
              <a:gd name="connsiteY7" fmla="*/ 466298 h 1251701"/>
              <a:gd name="connsiteX8" fmla="*/ 2111480 w 2131574"/>
              <a:gd name="connsiteY8" fmla="*/ 475348 h 1251701"/>
              <a:gd name="connsiteX9" fmla="*/ 2110534 w 2131574"/>
              <a:gd name="connsiteY9" fmla="*/ 711492 h 1251701"/>
              <a:gd name="connsiteX10" fmla="*/ 2074362 w 2131574"/>
              <a:gd name="connsiteY10" fmla="*/ 725354 h 1251701"/>
              <a:gd name="connsiteX11" fmla="*/ 2072088 w 2131574"/>
              <a:gd name="connsiteY11" fmla="*/ 488705 h 1251701"/>
              <a:gd name="connsiteX12" fmla="*/ 2033263 w 2131574"/>
              <a:gd name="connsiteY12" fmla="*/ 500423 h 1251701"/>
              <a:gd name="connsiteX13" fmla="*/ 2033061 w 2131574"/>
              <a:gd name="connsiteY13" fmla="*/ 445358 h 1251701"/>
              <a:gd name="connsiteX14" fmla="*/ 1953489 w 2131574"/>
              <a:gd name="connsiteY14" fmla="*/ 475816 h 1251701"/>
              <a:gd name="connsiteX15" fmla="*/ 1952964 w 2131574"/>
              <a:gd name="connsiteY15" fmla="*/ 533941 h 1251701"/>
              <a:gd name="connsiteX16" fmla="*/ 1915844 w 2131574"/>
              <a:gd name="connsiteY16" fmla="*/ 550576 h 1251701"/>
              <a:gd name="connsiteX17" fmla="*/ 1914897 w 2131574"/>
              <a:gd name="connsiteY17" fmla="*/ 786594 h 1251701"/>
              <a:gd name="connsiteX18" fmla="*/ 1878914 w 2131574"/>
              <a:gd name="connsiteY18" fmla="*/ 800581 h 1251701"/>
              <a:gd name="connsiteX19" fmla="*/ 1876454 w 2131574"/>
              <a:gd name="connsiteY19" fmla="*/ 563933 h 1251701"/>
              <a:gd name="connsiteX20" fmla="*/ 1837626 w 2131574"/>
              <a:gd name="connsiteY20" fmla="*/ 575651 h 1251701"/>
              <a:gd name="connsiteX21" fmla="*/ 1837425 w 2131574"/>
              <a:gd name="connsiteY21" fmla="*/ 520241 h 1251701"/>
              <a:gd name="connsiteX22" fmla="*/ 1757852 w 2131574"/>
              <a:gd name="connsiteY22" fmla="*/ 550699 h 1251701"/>
              <a:gd name="connsiteX23" fmla="*/ 1757326 w 2131574"/>
              <a:gd name="connsiteY23" fmla="*/ 609045 h 1251701"/>
              <a:gd name="connsiteX24" fmla="*/ 1720397 w 2131574"/>
              <a:gd name="connsiteY24" fmla="*/ 625678 h 1251701"/>
              <a:gd name="connsiteX25" fmla="*/ 1719260 w 2131574"/>
              <a:gd name="connsiteY25" fmla="*/ 861824 h 1251701"/>
              <a:gd name="connsiteX26" fmla="*/ 1683276 w 2131574"/>
              <a:gd name="connsiteY26" fmla="*/ 875810 h 1251701"/>
              <a:gd name="connsiteX27" fmla="*/ 1680816 w 2131574"/>
              <a:gd name="connsiteY27" fmla="*/ 639162 h 1251701"/>
              <a:gd name="connsiteX28" fmla="*/ 1641990 w 2131574"/>
              <a:gd name="connsiteY28" fmla="*/ 650754 h 1251701"/>
              <a:gd name="connsiteX29" fmla="*/ 1641837 w 2131574"/>
              <a:gd name="connsiteY29" fmla="*/ 595106 h 1251701"/>
              <a:gd name="connsiteX30" fmla="*/ 1562218 w 2131574"/>
              <a:gd name="connsiteY30" fmla="*/ 625583 h 1251701"/>
              <a:gd name="connsiteX31" fmla="*/ 1561688 w 2131574"/>
              <a:gd name="connsiteY31" fmla="*/ 684273 h 1251701"/>
              <a:gd name="connsiteX32" fmla="*/ 1524758 w 2131574"/>
              <a:gd name="connsiteY32" fmla="*/ 700907 h 1251701"/>
              <a:gd name="connsiteX33" fmla="*/ 1523622 w 2131574"/>
              <a:gd name="connsiteY33" fmla="*/ 937051 h 1251701"/>
              <a:gd name="connsiteX34" fmla="*/ 1487638 w 2131574"/>
              <a:gd name="connsiteY34" fmla="*/ 950913 h 1251701"/>
              <a:gd name="connsiteX35" fmla="*/ 1485366 w 2131574"/>
              <a:gd name="connsiteY35" fmla="*/ 714264 h 1251701"/>
              <a:gd name="connsiteX36" fmla="*/ 1446352 w 2131574"/>
              <a:gd name="connsiteY36" fmla="*/ 725983 h 1251701"/>
              <a:gd name="connsiteX37" fmla="*/ 1446199 w 2131574"/>
              <a:gd name="connsiteY37" fmla="*/ 669990 h 1251701"/>
              <a:gd name="connsiteX38" fmla="*/ 1366584 w 2131574"/>
              <a:gd name="connsiteY38" fmla="*/ 700465 h 1251701"/>
              <a:gd name="connsiteX39" fmla="*/ 1366052 w 2131574"/>
              <a:gd name="connsiteY39" fmla="*/ 759503 h 1251701"/>
              <a:gd name="connsiteX40" fmla="*/ 1329122 w 2131574"/>
              <a:gd name="connsiteY40" fmla="*/ 776135 h 1251701"/>
              <a:gd name="connsiteX41" fmla="*/ 1328175 w 2131574"/>
              <a:gd name="connsiteY41" fmla="*/ 1012153 h 1251701"/>
              <a:gd name="connsiteX42" fmla="*/ 1292002 w 2131574"/>
              <a:gd name="connsiteY42" fmla="*/ 1026141 h 1251701"/>
              <a:gd name="connsiteX43" fmla="*/ 1289728 w 2131574"/>
              <a:gd name="connsiteY43" fmla="*/ 789493 h 1251701"/>
              <a:gd name="connsiteX44" fmla="*/ 1250904 w 2131574"/>
              <a:gd name="connsiteY44" fmla="*/ 801211 h 1251701"/>
              <a:gd name="connsiteX45" fmla="*/ 1250697 w 2131574"/>
              <a:gd name="connsiteY45" fmla="*/ 744824 h 1251701"/>
              <a:gd name="connsiteX46" fmla="*/ 1171004 w 2131574"/>
              <a:gd name="connsiteY46" fmla="*/ 775328 h 1251701"/>
              <a:gd name="connsiteX47" fmla="*/ 1170416 w 2131574"/>
              <a:gd name="connsiteY47" fmla="*/ 834605 h 1251701"/>
              <a:gd name="connsiteX48" fmla="*/ 1133484 w 2131574"/>
              <a:gd name="connsiteY48" fmla="*/ 851239 h 1251701"/>
              <a:gd name="connsiteX49" fmla="*/ 1132536 w 2131574"/>
              <a:gd name="connsiteY49" fmla="*/ 1087383 h 1251701"/>
              <a:gd name="connsiteX50" fmla="*/ 1096366 w 2131574"/>
              <a:gd name="connsiteY50" fmla="*/ 1101370 h 1251701"/>
              <a:gd name="connsiteX51" fmla="*/ 1094094 w 2131574"/>
              <a:gd name="connsiteY51" fmla="*/ 864721 h 1251701"/>
              <a:gd name="connsiteX52" fmla="*/ 1055266 w 2131574"/>
              <a:gd name="connsiteY52" fmla="*/ 876441 h 1251701"/>
              <a:gd name="connsiteX53" fmla="*/ 1055059 w 2131574"/>
              <a:gd name="connsiteY53" fmla="*/ 819708 h 1251701"/>
              <a:gd name="connsiteX54" fmla="*/ 975504 w 2131574"/>
              <a:gd name="connsiteY54" fmla="*/ 850159 h 1251701"/>
              <a:gd name="connsiteX55" fmla="*/ 974966 w 2131574"/>
              <a:gd name="connsiteY55" fmla="*/ 909834 h 1251701"/>
              <a:gd name="connsiteX56" fmla="*/ 938037 w 2131574"/>
              <a:gd name="connsiteY56" fmla="*/ 926467 h 1251701"/>
              <a:gd name="connsiteX57" fmla="*/ 936898 w 2131574"/>
              <a:gd name="connsiteY57" fmla="*/ 1162611 h 1251701"/>
              <a:gd name="connsiteX58" fmla="*/ 900916 w 2131574"/>
              <a:gd name="connsiteY58" fmla="*/ 1176473 h 1251701"/>
              <a:gd name="connsiteX59" fmla="*/ 898454 w 2131574"/>
              <a:gd name="connsiteY59" fmla="*/ 939824 h 1251701"/>
              <a:gd name="connsiteX60" fmla="*/ 859628 w 2131574"/>
              <a:gd name="connsiteY60" fmla="*/ 951543 h 1251701"/>
              <a:gd name="connsiteX61" fmla="*/ 859421 w 2131574"/>
              <a:gd name="connsiteY61" fmla="*/ 894592 h 1251701"/>
              <a:gd name="connsiteX62" fmla="*/ 779871 w 2131574"/>
              <a:gd name="connsiteY62" fmla="*/ 925042 h 1251701"/>
              <a:gd name="connsiteX63" fmla="*/ 779330 w 2131574"/>
              <a:gd name="connsiteY63" fmla="*/ 985062 h 1251701"/>
              <a:gd name="connsiteX64" fmla="*/ 742398 w 2131574"/>
              <a:gd name="connsiteY64" fmla="*/ 1001695 h 1251701"/>
              <a:gd name="connsiteX65" fmla="*/ 741262 w 2131574"/>
              <a:gd name="connsiteY65" fmla="*/ 1237840 h 1251701"/>
              <a:gd name="connsiteX66" fmla="*/ 705280 w 2131574"/>
              <a:gd name="connsiteY66" fmla="*/ 1251701 h 1251701"/>
              <a:gd name="connsiteX67" fmla="*/ 702818 w 2131574"/>
              <a:gd name="connsiteY67" fmla="*/ 1015052 h 1251701"/>
              <a:gd name="connsiteX68" fmla="*/ 663992 w 2131574"/>
              <a:gd name="connsiteY68" fmla="*/ 1026772 h 1251701"/>
              <a:gd name="connsiteX69" fmla="*/ 663835 w 2131574"/>
              <a:gd name="connsiteY69" fmla="*/ 969456 h 1251701"/>
              <a:gd name="connsiteX70" fmla="*/ 585207 w 2131574"/>
              <a:gd name="connsiteY70" fmla="*/ 999553 h 1251701"/>
              <a:gd name="connsiteX71" fmla="*/ 585207 w 2131574"/>
              <a:gd name="connsiteY71" fmla="*/ 999552 h 1251701"/>
              <a:gd name="connsiteX72" fmla="*/ 384123 w 2131574"/>
              <a:gd name="connsiteY72" fmla="*/ 922654 h 1251701"/>
              <a:gd name="connsiteX73" fmla="*/ 384078 w 2131574"/>
              <a:gd name="connsiteY73" fmla="*/ 934087 h 1251701"/>
              <a:gd name="connsiteX74" fmla="*/ 347904 w 2131574"/>
              <a:gd name="connsiteY74" fmla="*/ 948074 h 1251701"/>
              <a:gd name="connsiteX75" fmla="*/ 347527 w 2131574"/>
              <a:gd name="connsiteY75" fmla="*/ 908658 h 1251701"/>
              <a:gd name="connsiteX76" fmla="*/ 189088 w 2131574"/>
              <a:gd name="connsiteY76" fmla="*/ 848068 h 1251701"/>
              <a:gd name="connsiteX77" fmla="*/ 188440 w 2131574"/>
              <a:gd name="connsiteY77" fmla="*/ 1009315 h 1251701"/>
              <a:gd name="connsiteX78" fmla="*/ 152268 w 2131574"/>
              <a:gd name="connsiteY78" fmla="*/ 1023303 h 1251701"/>
              <a:gd name="connsiteX79" fmla="*/ 150443 w 2131574"/>
              <a:gd name="connsiteY79" fmla="*/ 833290 h 1251701"/>
              <a:gd name="connsiteX80" fmla="*/ 0 w 2131574"/>
              <a:gd name="connsiteY80" fmla="*/ 775758 h 1251701"/>
              <a:gd name="connsiteX81" fmla="*/ 0 w 2131574"/>
              <a:gd name="connsiteY81" fmla="*/ 634811 h 1251701"/>
              <a:gd name="connsiteX82" fmla="*/ 0 w 2131574"/>
              <a:gd name="connsiteY82" fmla="*/ 625805 h 1251701"/>
              <a:gd name="connsiteX83" fmla="*/ 11702 w 2131574"/>
              <a:gd name="connsiteY83" fmla="*/ 630321 h 1251701"/>
              <a:gd name="connsiteX84" fmla="*/ 110416 w 2131574"/>
              <a:gd name="connsiteY84" fmla="*/ 592442 h 1251701"/>
              <a:gd name="connsiteX85" fmla="*/ 110413 w 2131574"/>
              <a:gd name="connsiteY85" fmla="*/ 591589 h 1251701"/>
              <a:gd name="connsiteX86" fmla="*/ 228402 w 2131574"/>
              <a:gd name="connsiteY86" fmla="*/ 546351 h 1251701"/>
              <a:gd name="connsiteX87" fmla="*/ 228394 w 2131574"/>
              <a:gd name="connsiteY87" fmla="*/ 547171 h 1251701"/>
              <a:gd name="connsiteX88" fmla="*/ 306052 w 2131574"/>
              <a:gd name="connsiteY88" fmla="*/ 517369 h 1251701"/>
              <a:gd name="connsiteX89" fmla="*/ 306051 w 2131574"/>
              <a:gd name="connsiteY89" fmla="*/ 516361 h 1251701"/>
              <a:gd name="connsiteX90" fmla="*/ 423850 w 2131574"/>
              <a:gd name="connsiteY90" fmla="*/ 471123 h 1251701"/>
              <a:gd name="connsiteX91" fmla="*/ 423840 w 2131574"/>
              <a:gd name="connsiteY91" fmla="*/ 472171 h 125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131574" h="1251701">
                <a:moveTo>
                  <a:pt x="1468556" y="207970"/>
                </a:moveTo>
                <a:lnTo>
                  <a:pt x="765847" y="477621"/>
                </a:lnTo>
                <a:lnTo>
                  <a:pt x="989468" y="563908"/>
                </a:lnTo>
                <a:lnTo>
                  <a:pt x="1692178" y="294162"/>
                </a:lnTo>
                <a:close/>
                <a:moveTo>
                  <a:pt x="1654318" y="0"/>
                </a:moveTo>
                <a:lnTo>
                  <a:pt x="2022772" y="0"/>
                </a:lnTo>
                <a:lnTo>
                  <a:pt x="2131574" y="41936"/>
                </a:lnTo>
                <a:lnTo>
                  <a:pt x="2131574" y="466298"/>
                </a:lnTo>
                <a:lnTo>
                  <a:pt x="2111480" y="475348"/>
                </a:lnTo>
                <a:lnTo>
                  <a:pt x="2110534" y="711492"/>
                </a:lnTo>
                <a:lnTo>
                  <a:pt x="2074362" y="725354"/>
                </a:lnTo>
                <a:lnTo>
                  <a:pt x="2072088" y="488705"/>
                </a:lnTo>
                <a:lnTo>
                  <a:pt x="2033263" y="500423"/>
                </a:lnTo>
                <a:lnTo>
                  <a:pt x="2033061" y="445358"/>
                </a:lnTo>
                <a:lnTo>
                  <a:pt x="1953489" y="475816"/>
                </a:lnTo>
                <a:lnTo>
                  <a:pt x="1952964" y="533941"/>
                </a:lnTo>
                <a:lnTo>
                  <a:pt x="1915844" y="550576"/>
                </a:lnTo>
                <a:lnTo>
                  <a:pt x="1914897" y="786594"/>
                </a:lnTo>
                <a:lnTo>
                  <a:pt x="1878914" y="800581"/>
                </a:lnTo>
                <a:lnTo>
                  <a:pt x="1876454" y="563933"/>
                </a:lnTo>
                <a:lnTo>
                  <a:pt x="1837626" y="575651"/>
                </a:lnTo>
                <a:lnTo>
                  <a:pt x="1837425" y="520241"/>
                </a:lnTo>
                <a:lnTo>
                  <a:pt x="1757852" y="550699"/>
                </a:lnTo>
                <a:lnTo>
                  <a:pt x="1757326" y="609045"/>
                </a:lnTo>
                <a:lnTo>
                  <a:pt x="1720397" y="625678"/>
                </a:lnTo>
                <a:lnTo>
                  <a:pt x="1719260" y="861824"/>
                </a:lnTo>
                <a:lnTo>
                  <a:pt x="1683276" y="875810"/>
                </a:lnTo>
                <a:lnTo>
                  <a:pt x="1680816" y="639162"/>
                </a:lnTo>
                <a:lnTo>
                  <a:pt x="1641990" y="650754"/>
                </a:lnTo>
                <a:lnTo>
                  <a:pt x="1641837" y="595106"/>
                </a:lnTo>
                <a:lnTo>
                  <a:pt x="1562218" y="625583"/>
                </a:lnTo>
                <a:lnTo>
                  <a:pt x="1561688" y="684273"/>
                </a:lnTo>
                <a:lnTo>
                  <a:pt x="1524758" y="700907"/>
                </a:lnTo>
                <a:lnTo>
                  <a:pt x="1523622" y="937051"/>
                </a:lnTo>
                <a:lnTo>
                  <a:pt x="1487638" y="950913"/>
                </a:lnTo>
                <a:lnTo>
                  <a:pt x="1485366" y="714264"/>
                </a:lnTo>
                <a:lnTo>
                  <a:pt x="1446352" y="725983"/>
                </a:lnTo>
                <a:lnTo>
                  <a:pt x="1446199" y="669990"/>
                </a:lnTo>
                <a:lnTo>
                  <a:pt x="1366584" y="700465"/>
                </a:lnTo>
                <a:lnTo>
                  <a:pt x="1366052" y="759503"/>
                </a:lnTo>
                <a:lnTo>
                  <a:pt x="1329122" y="776135"/>
                </a:lnTo>
                <a:lnTo>
                  <a:pt x="1328175" y="1012153"/>
                </a:lnTo>
                <a:lnTo>
                  <a:pt x="1292002" y="1026141"/>
                </a:lnTo>
                <a:lnTo>
                  <a:pt x="1289728" y="789493"/>
                </a:lnTo>
                <a:lnTo>
                  <a:pt x="1250904" y="801211"/>
                </a:lnTo>
                <a:lnTo>
                  <a:pt x="1250697" y="744824"/>
                </a:lnTo>
                <a:lnTo>
                  <a:pt x="1171004" y="775328"/>
                </a:lnTo>
                <a:lnTo>
                  <a:pt x="1170416" y="834605"/>
                </a:lnTo>
                <a:lnTo>
                  <a:pt x="1133484" y="851239"/>
                </a:lnTo>
                <a:lnTo>
                  <a:pt x="1132536" y="1087383"/>
                </a:lnTo>
                <a:lnTo>
                  <a:pt x="1096366" y="1101370"/>
                </a:lnTo>
                <a:lnTo>
                  <a:pt x="1094094" y="864721"/>
                </a:lnTo>
                <a:lnTo>
                  <a:pt x="1055266" y="876441"/>
                </a:lnTo>
                <a:lnTo>
                  <a:pt x="1055059" y="819708"/>
                </a:lnTo>
                <a:lnTo>
                  <a:pt x="975504" y="850159"/>
                </a:lnTo>
                <a:lnTo>
                  <a:pt x="974966" y="909834"/>
                </a:lnTo>
                <a:lnTo>
                  <a:pt x="938037" y="926467"/>
                </a:lnTo>
                <a:lnTo>
                  <a:pt x="936898" y="1162611"/>
                </a:lnTo>
                <a:lnTo>
                  <a:pt x="900916" y="1176473"/>
                </a:lnTo>
                <a:lnTo>
                  <a:pt x="898454" y="939824"/>
                </a:lnTo>
                <a:lnTo>
                  <a:pt x="859628" y="951543"/>
                </a:lnTo>
                <a:lnTo>
                  <a:pt x="859421" y="894592"/>
                </a:lnTo>
                <a:lnTo>
                  <a:pt x="779871" y="925042"/>
                </a:lnTo>
                <a:lnTo>
                  <a:pt x="779330" y="985062"/>
                </a:lnTo>
                <a:lnTo>
                  <a:pt x="742398" y="1001695"/>
                </a:lnTo>
                <a:lnTo>
                  <a:pt x="741262" y="1237840"/>
                </a:lnTo>
                <a:lnTo>
                  <a:pt x="705280" y="1251701"/>
                </a:lnTo>
                <a:lnTo>
                  <a:pt x="702818" y="1015052"/>
                </a:lnTo>
                <a:lnTo>
                  <a:pt x="663992" y="1026772"/>
                </a:lnTo>
                <a:lnTo>
                  <a:pt x="663835" y="969456"/>
                </a:lnTo>
                <a:lnTo>
                  <a:pt x="585207" y="999553"/>
                </a:lnTo>
                <a:lnTo>
                  <a:pt x="585207" y="999552"/>
                </a:lnTo>
                <a:lnTo>
                  <a:pt x="384123" y="922654"/>
                </a:lnTo>
                <a:lnTo>
                  <a:pt x="384078" y="934087"/>
                </a:lnTo>
                <a:lnTo>
                  <a:pt x="347904" y="948074"/>
                </a:lnTo>
                <a:lnTo>
                  <a:pt x="347527" y="908658"/>
                </a:lnTo>
                <a:lnTo>
                  <a:pt x="189088" y="848068"/>
                </a:lnTo>
                <a:lnTo>
                  <a:pt x="188440" y="1009315"/>
                </a:lnTo>
                <a:lnTo>
                  <a:pt x="152268" y="1023303"/>
                </a:lnTo>
                <a:lnTo>
                  <a:pt x="150443" y="833290"/>
                </a:lnTo>
                <a:lnTo>
                  <a:pt x="0" y="775758"/>
                </a:lnTo>
                <a:lnTo>
                  <a:pt x="0" y="634811"/>
                </a:lnTo>
                <a:lnTo>
                  <a:pt x="0" y="625805"/>
                </a:lnTo>
                <a:lnTo>
                  <a:pt x="11702" y="630321"/>
                </a:lnTo>
                <a:lnTo>
                  <a:pt x="110416" y="592442"/>
                </a:lnTo>
                <a:lnTo>
                  <a:pt x="110413" y="591589"/>
                </a:lnTo>
                <a:lnTo>
                  <a:pt x="228402" y="546351"/>
                </a:lnTo>
                <a:lnTo>
                  <a:pt x="228394" y="547171"/>
                </a:lnTo>
                <a:lnTo>
                  <a:pt x="306052" y="517369"/>
                </a:lnTo>
                <a:lnTo>
                  <a:pt x="306051" y="516361"/>
                </a:lnTo>
                <a:lnTo>
                  <a:pt x="423850" y="471123"/>
                </a:lnTo>
                <a:lnTo>
                  <a:pt x="423840" y="472171"/>
                </a:lnTo>
                <a:close/>
              </a:path>
            </a:pathLst>
          </a:custGeom>
          <a:solidFill>
            <a:schemeClr val="bg1"/>
          </a:solidFill>
          <a:ln w="2694" cap="flat">
            <a:noFill/>
            <a:prstDash val="solid"/>
            <a:miter/>
          </a:ln>
        </p:spPr>
        <p:txBody>
          <a:bodyPr anchor="ctr"/>
          <a:lstStyle/>
          <a:p>
            <a:pPr fontAlgn="auto">
              <a:spcBef>
                <a:spcPts val="0"/>
              </a:spcBef>
              <a:spcAft>
                <a:spcPts val="0"/>
              </a:spcAft>
              <a:defRPr/>
            </a:pPr>
            <a:endParaRPr lang="en-US">
              <a:latin typeface="+mn-lt"/>
              <a:cs typeface="+mn-cs"/>
            </a:endParaRPr>
          </a:p>
        </p:txBody>
      </p:sp>
      <p:grpSp>
        <p:nvGrpSpPr>
          <p:cNvPr id="5" name="Group 67"/>
          <p:cNvGrpSpPr>
            <a:grpSpLocks/>
          </p:cNvGrpSpPr>
          <p:nvPr userDrawn="1"/>
        </p:nvGrpSpPr>
        <p:grpSpPr bwMode="auto">
          <a:xfrm>
            <a:off x="-190500" y="31750"/>
            <a:ext cx="2984500" cy="1120775"/>
            <a:chOff x="-82869" y="2041805"/>
            <a:chExt cx="2984373" cy="1122167"/>
          </a:xfrm>
        </p:grpSpPr>
        <p:grpSp>
          <p:nvGrpSpPr>
            <p:cNvPr id="6" name="Group 68">
              <a:extLst>
                <a:ext uri="{FF2B5EF4-FFF2-40B4-BE49-F238E27FC236}"/>
              </a:extLst>
            </p:cNvPr>
            <p:cNvGrpSpPr/>
            <p:nvPr userDrawn="1"/>
          </p:nvGrpSpPr>
          <p:grpSpPr>
            <a:xfrm>
              <a:off x="200146" y="2104325"/>
              <a:ext cx="2701358" cy="875012"/>
              <a:chOff x="1066498" y="286265"/>
              <a:chExt cx="11991969" cy="3884392"/>
            </a:xfrm>
            <a:solidFill>
              <a:schemeClr val="bg1"/>
            </a:solidFill>
          </p:grpSpPr>
          <p:sp>
            <p:nvSpPr>
              <p:cNvPr id="34" name="Rectangle 96">
                <a:extLst>
                  <a:ext uri="{FF2B5EF4-FFF2-40B4-BE49-F238E27FC236}"/>
                </a:extLst>
              </p:cNvPr>
              <p:cNvSpPr/>
              <p:nvPr/>
            </p:nvSpPr>
            <p:spPr>
              <a:xfrm rot="2143082">
                <a:off x="5813228" y="3225577"/>
                <a:ext cx="1095502" cy="475403"/>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Oval 97">
                <a:extLst>
                  <a:ext uri="{FF2B5EF4-FFF2-40B4-BE49-F238E27FC236}"/>
                </a:extLst>
              </p:cNvPr>
              <p:cNvSpPr>
                <a:spLocks noChangeAspect="1"/>
              </p:cNvSpPr>
              <p:nvPr/>
            </p:nvSpPr>
            <p:spPr>
              <a:xfrm rot="2143082">
                <a:off x="12731593" y="2328837"/>
                <a:ext cx="326874" cy="326875"/>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Oval 98">
                <a:extLst>
                  <a:ext uri="{FF2B5EF4-FFF2-40B4-BE49-F238E27FC236}"/>
                </a:extLst>
              </p:cNvPr>
              <p:cNvSpPr>
                <a:spLocks noChangeAspect="1"/>
              </p:cNvSpPr>
              <p:nvPr/>
            </p:nvSpPr>
            <p:spPr>
              <a:xfrm rot="2143082">
                <a:off x="12012401" y="1020618"/>
                <a:ext cx="326874" cy="326875"/>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Oval 99">
                <a:extLst>
                  <a:ext uri="{FF2B5EF4-FFF2-40B4-BE49-F238E27FC236}"/>
                </a:extLst>
              </p:cNvPr>
              <p:cNvSpPr>
                <a:spLocks noChangeAspect="1"/>
              </p:cNvSpPr>
              <p:nvPr/>
            </p:nvSpPr>
            <p:spPr>
              <a:xfrm rot="2143082">
                <a:off x="3996941" y="286265"/>
                <a:ext cx="326874" cy="326875"/>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Oval 100">
                <a:extLst>
                  <a:ext uri="{FF2B5EF4-FFF2-40B4-BE49-F238E27FC236}"/>
                </a:extLst>
              </p:cNvPr>
              <p:cNvSpPr>
                <a:spLocks noChangeAspect="1"/>
              </p:cNvSpPr>
              <p:nvPr/>
            </p:nvSpPr>
            <p:spPr>
              <a:xfrm rot="2143082">
                <a:off x="4668722" y="303427"/>
                <a:ext cx="326874" cy="326875"/>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Oval 101">
                <a:extLst>
                  <a:ext uri="{FF2B5EF4-FFF2-40B4-BE49-F238E27FC236}"/>
                </a:extLst>
              </p:cNvPr>
              <p:cNvSpPr>
                <a:spLocks noChangeAspect="1"/>
              </p:cNvSpPr>
              <p:nvPr/>
            </p:nvSpPr>
            <p:spPr>
              <a:xfrm rot="2143082">
                <a:off x="5318715" y="358216"/>
                <a:ext cx="326874" cy="326875"/>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Oval 102">
                <a:extLst>
                  <a:ext uri="{FF2B5EF4-FFF2-40B4-BE49-F238E27FC236}"/>
                </a:extLst>
              </p:cNvPr>
              <p:cNvSpPr>
                <a:spLocks noChangeAspect="1"/>
              </p:cNvSpPr>
              <p:nvPr/>
            </p:nvSpPr>
            <p:spPr>
              <a:xfrm rot="2143082">
                <a:off x="1412639" y="3092041"/>
                <a:ext cx="326874" cy="326875"/>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Rectangle 103">
                <a:extLst>
                  <a:ext uri="{FF2B5EF4-FFF2-40B4-BE49-F238E27FC236}"/>
                </a:extLst>
              </p:cNvPr>
              <p:cNvSpPr/>
              <p:nvPr/>
            </p:nvSpPr>
            <p:spPr>
              <a:xfrm rot="2143082">
                <a:off x="3222236" y="867087"/>
                <a:ext cx="802454" cy="156661"/>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Rectangle 104">
                <a:extLst>
                  <a:ext uri="{FF2B5EF4-FFF2-40B4-BE49-F238E27FC236}"/>
                </a:extLst>
              </p:cNvPr>
              <p:cNvSpPr/>
              <p:nvPr/>
            </p:nvSpPr>
            <p:spPr>
              <a:xfrm rot="2143082">
                <a:off x="4067032" y="3784745"/>
                <a:ext cx="326874" cy="267682"/>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Rectangle 105">
                <a:extLst>
                  <a:ext uri="{FF2B5EF4-FFF2-40B4-BE49-F238E27FC236}"/>
                </a:extLst>
              </p:cNvPr>
              <p:cNvSpPr/>
              <p:nvPr/>
            </p:nvSpPr>
            <p:spPr>
              <a:xfrm rot="2143082">
                <a:off x="8226837" y="1636990"/>
                <a:ext cx="229078" cy="35276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Rectangle 106">
                <a:extLst>
                  <a:ext uri="{FF2B5EF4-FFF2-40B4-BE49-F238E27FC236}"/>
                </a:extLst>
              </p:cNvPr>
              <p:cNvSpPr/>
              <p:nvPr/>
            </p:nvSpPr>
            <p:spPr>
              <a:xfrm rot="2143082">
                <a:off x="8579610" y="1890648"/>
                <a:ext cx="229078" cy="35276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Oval 107">
                <a:extLst>
                  <a:ext uri="{FF2B5EF4-FFF2-40B4-BE49-F238E27FC236}"/>
                </a:extLst>
              </p:cNvPr>
              <p:cNvSpPr>
                <a:spLocks noChangeAspect="1"/>
              </p:cNvSpPr>
              <p:nvPr/>
            </p:nvSpPr>
            <p:spPr>
              <a:xfrm rot="2143082">
                <a:off x="7545295" y="1382204"/>
                <a:ext cx="326874" cy="326875"/>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Oval 108">
                <a:extLst>
                  <a:ext uri="{FF2B5EF4-FFF2-40B4-BE49-F238E27FC236}"/>
                </a:extLst>
              </p:cNvPr>
              <p:cNvSpPr>
                <a:spLocks noChangeAspect="1"/>
              </p:cNvSpPr>
              <p:nvPr/>
            </p:nvSpPr>
            <p:spPr>
              <a:xfrm rot="2143082">
                <a:off x="7019854" y="984696"/>
                <a:ext cx="326874" cy="326875"/>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Rectangle 109">
                <a:extLst>
                  <a:ext uri="{FF2B5EF4-FFF2-40B4-BE49-F238E27FC236}"/>
                </a:extLst>
              </p:cNvPr>
              <p:cNvSpPr/>
              <p:nvPr/>
            </p:nvSpPr>
            <p:spPr>
              <a:xfrm rot="2143082">
                <a:off x="1066498" y="3902975"/>
                <a:ext cx="1314414" cy="267682"/>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7" name="Group 69"/>
            <p:cNvGrpSpPr>
              <a:grpSpLocks/>
            </p:cNvGrpSpPr>
            <p:nvPr userDrawn="1"/>
          </p:nvGrpSpPr>
          <p:grpSpPr bwMode="auto">
            <a:xfrm>
              <a:off x="-82869" y="2041805"/>
              <a:ext cx="2978819" cy="1122167"/>
              <a:chOff x="-189872" y="8725"/>
              <a:chExt cx="13223684" cy="4981553"/>
            </a:xfrm>
          </p:grpSpPr>
          <p:sp>
            <p:nvSpPr>
              <p:cNvPr id="8" name="Freeform: Shape 70">
                <a:extLst>
                  <a:ext uri="{FF2B5EF4-FFF2-40B4-BE49-F238E27FC236}"/>
                </a:extLst>
              </p:cNvPr>
              <p:cNvSpPr/>
              <p:nvPr/>
            </p:nvSpPr>
            <p:spPr>
              <a:xfrm rot="2143082">
                <a:off x="7005106" y="657879"/>
                <a:ext cx="6032222" cy="1136022"/>
              </a:xfrm>
              <a:custGeom>
                <a:avLst/>
                <a:gdLst>
                  <a:gd name="connsiteX0" fmla="*/ 0 w 2529191"/>
                  <a:gd name="connsiteY0" fmla="*/ 457200 h 476656"/>
                  <a:gd name="connsiteX1" fmla="*/ 1906621 w 2529191"/>
                  <a:gd name="connsiteY1" fmla="*/ 476656 h 476656"/>
                  <a:gd name="connsiteX2" fmla="*/ 2529191 w 2529191"/>
                  <a:gd name="connsiteY2" fmla="*/ 0 h 476656"/>
                </a:gdLst>
                <a:ahLst/>
                <a:cxnLst>
                  <a:cxn ang="0">
                    <a:pos x="connsiteX0" y="connsiteY0"/>
                  </a:cxn>
                  <a:cxn ang="0">
                    <a:pos x="connsiteX1" y="connsiteY1"/>
                  </a:cxn>
                  <a:cxn ang="0">
                    <a:pos x="connsiteX2" y="connsiteY2"/>
                  </a:cxn>
                </a:cxnLst>
                <a:rect l="l" t="t" r="r" b="b"/>
                <a:pathLst>
                  <a:path w="2529191" h="476656">
                    <a:moveTo>
                      <a:pt x="0" y="457200"/>
                    </a:moveTo>
                    <a:lnTo>
                      <a:pt x="1906621" y="476656"/>
                    </a:lnTo>
                    <a:lnTo>
                      <a:pt x="2529191"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9" name="Straight Connector 71">
                <a:extLst>
                  <a:ext uri="{FF2B5EF4-FFF2-40B4-BE49-F238E27FC236}"/>
                </a:extLst>
              </p:cNvPr>
              <p:cNvCxnSpPr>
                <a:cxnSpLocks/>
              </p:cNvCxnSpPr>
              <p:nvPr/>
            </p:nvCxnSpPr>
            <p:spPr>
              <a:xfrm rot="2143082">
                <a:off x="2875570" y="93397"/>
                <a:ext cx="754026" cy="5009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72">
                <a:extLst>
                  <a:ext uri="{FF2B5EF4-FFF2-40B4-BE49-F238E27FC236}"/>
                </a:extLst>
              </p:cNvPr>
              <p:cNvCxnSpPr>
                <a:cxnSpLocks/>
              </p:cNvCxnSpPr>
              <p:nvPr/>
            </p:nvCxnSpPr>
            <p:spPr>
              <a:xfrm rot="2143082">
                <a:off x="3862149" y="8725"/>
                <a:ext cx="366443" cy="1905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73">
                <a:extLst>
                  <a:ext uri="{FF2B5EF4-FFF2-40B4-BE49-F238E27FC236}"/>
                </a:extLst>
              </p:cNvPr>
              <p:cNvCxnSpPr>
                <a:cxnSpLocks/>
              </p:cNvCxnSpPr>
              <p:nvPr/>
            </p:nvCxnSpPr>
            <p:spPr>
              <a:xfrm rot="2143082">
                <a:off x="4587986" y="36949"/>
                <a:ext cx="303023" cy="1975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74">
                <a:extLst>
                  <a:ext uri="{FF2B5EF4-FFF2-40B4-BE49-F238E27FC236}"/>
                </a:extLst>
              </p:cNvPr>
              <p:cNvCxnSpPr>
                <a:cxnSpLocks/>
              </p:cNvCxnSpPr>
              <p:nvPr/>
            </p:nvCxnSpPr>
            <p:spPr>
              <a:xfrm rot="2143082">
                <a:off x="5186982" y="15783"/>
                <a:ext cx="380537" cy="2540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75">
                <a:extLst>
                  <a:ext uri="{FF2B5EF4-FFF2-40B4-BE49-F238E27FC236}"/>
                </a:extLst>
              </p:cNvPr>
              <p:cNvCxnSpPr>
                <a:cxnSpLocks/>
              </p:cNvCxnSpPr>
              <p:nvPr/>
            </p:nvCxnSpPr>
            <p:spPr>
              <a:xfrm rot="2143082">
                <a:off x="6356783" y="171016"/>
                <a:ext cx="1155706" cy="6985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76">
                <a:extLst>
                  <a:ext uri="{FF2B5EF4-FFF2-40B4-BE49-F238E27FC236}"/>
                </a:extLst>
              </p:cNvPr>
              <p:cNvCxnSpPr>
                <a:cxnSpLocks/>
              </p:cNvCxnSpPr>
              <p:nvPr/>
            </p:nvCxnSpPr>
            <p:spPr>
              <a:xfrm rot="2143082">
                <a:off x="6695038" y="220406"/>
                <a:ext cx="1381210" cy="86083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Oval 77">
                <a:extLst>
                  <a:ext uri="{FF2B5EF4-FFF2-40B4-BE49-F238E27FC236}"/>
                </a:extLst>
              </p:cNvPr>
              <p:cNvSpPr/>
              <p:nvPr/>
            </p:nvSpPr>
            <p:spPr>
              <a:xfrm rot="2143082">
                <a:off x="7512489" y="2739409"/>
                <a:ext cx="415770" cy="416303"/>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78">
                <a:extLst>
                  <a:ext uri="{FF2B5EF4-FFF2-40B4-BE49-F238E27FC236}"/>
                </a:extLst>
              </p:cNvPr>
              <p:cNvSpPr/>
              <p:nvPr/>
            </p:nvSpPr>
            <p:spPr>
              <a:xfrm rot="2143082">
                <a:off x="4672550" y="3402675"/>
                <a:ext cx="415775" cy="416303"/>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79">
                <a:extLst>
                  <a:ext uri="{FF2B5EF4-FFF2-40B4-BE49-F238E27FC236}"/>
                </a:extLst>
              </p:cNvPr>
              <p:cNvSpPr/>
              <p:nvPr/>
            </p:nvSpPr>
            <p:spPr>
              <a:xfrm rot="2143082">
                <a:off x="3136307" y="4573975"/>
                <a:ext cx="415775" cy="416303"/>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8" name="Straight Connector 80">
                <a:extLst>
                  <a:ext uri="{FF2B5EF4-FFF2-40B4-BE49-F238E27FC236}"/>
                </a:extLst>
              </p:cNvPr>
              <p:cNvCxnSpPr>
                <a:cxnSpLocks/>
              </p:cNvCxnSpPr>
              <p:nvPr/>
            </p:nvCxnSpPr>
            <p:spPr>
              <a:xfrm rot="2143082" flipV="1">
                <a:off x="9499739" y="396809"/>
                <a:ext cx="2219799" cy="174283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81">
                <a:extLst>
                  <a:ext uri="{FF2B5EF4-FFF2-40B4-BE49-F238E27FC236}"/>
                </a:extLst>
              </p:cNvPr>
              <p:cNvCxnSpPr>
                <a:cxnSpLocks/>
              </p:cNvCxnSpPr>
              <p:nvPr/>
            </p:nvCxnSpPr>
            <p:spPr>
              <a:xfrm rot="2143082">
                <a:off x="7209466" y="516759"/>
                <a:ext cx="1437586" cy="8961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82">
                <a:extLst>
                  <a:ext uri="{FF2B5EF4-FFF2-40B4-BE49-F238E27FC236}"/>
                </a:extLst>
              </p:cNvPr>
              <p:cNvCxnSpPr>
                <a:cxnSpLocks/>
              </p:cNvCxnSpPr>
              <p:nvPr/>
            </p:nvCxnSpPr>
            <p:spPr>
              <a:xfrm rot="2143082" flipV="1">
                <a:off x="705098" y="3049874"/>
                <a:ext cx="627180" cy="486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83">
                <a:extLst>
                  <a:ext uri="{FF2B5EF4-FFF2-40B4-BE49-F238E27FC236}"/>
                </a:extLst>
              </p:cNvPr>
              <p:cNvCxnSpPr>
                <a:cxnSpLocks/>
              </p:cNvCxnSpPr>
              <p:nvPr/>
            </p:nvCxnSpPr>
            <p:spPr>
              <a:xfrm rot="2143082" flipV="1">
                <a:off x="669861" y="3487347"/>
                <a:ext cx="493289" cy="33868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84">
                <a:extLst>
                  <a:ext uri="{FF2B5EF4-FFF2-40B4-BE49-F238E27FC236}"/>
                </a:extLst>
              </p:cNvPr>
              <p:cNvCxnSpPr>
                <a:cxnSpLocks/>
              </p:cNvCxnSpPr>
              <p:nvPr/>
            </p:nvCxnSpPr>
            <p:spPr>
              <a:xfrm rot="2143082">
                <a:off x="2368187" y="3212160"/>
                <a:ext cx="1381210" cy="10584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85">
                <a:extLst>
                  <a:ext uri="{FF2B5EF4-FFF2-40B4-BE49-F238E27FC236}"/>
                </a:extLst>
              </p:cNvPr>
              <p:cNvCxnSpPr>
                <a:cxnSpLocks/>
              </p:cNvCxnSpPr>
              <p:nvPr/>
            </p:nvCxnSpPr>
            <p:spPr>
              <a:xfrm rot="2143082" flipV="1">
                <a:off x="4531610" y="2697072"/>
                <a:ext cx="1226176" cy="9525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Freeform: Shape 86">
                <a:extLst>
                  <a:ext uri="{FF2B5EF4-FFF2-40B4-BE49-F238E27FC236}"/>
                </a:extLst>
              </p:cNvPr>
              <p:cNvSpPr/>
              <p:nvPr/>
            </p:nvSpPr>
            <p:spPr>
              <a:xfrm rot="2143082">
                <a:off x="571203" y="1208249"/>
                <a:ext cx="4876516" cy="910229"/>
              </a:xfrm>
              <a:custGeom>
                <a:avLst/>
                <a:gdLst>
                  <a:gd name="connsiteX0" fmla="*/ 0 w 2391302"/>
                  <a:gd name="connsiteY0" fmla="*/ 7998 h 381222"/>
                  <a:gd name="connsiteX1" fmla="*/ 0 w 2391302"/>
                  <a:gd name="connsiteY1" fmla="*/ 7998 h 381222"/>
                  <a:gd name="connsiteX2" fmla="*/ 71979 w 2391302"/>
                  <a:gd name="connsiteY2" fmla="*/ 7998 h 381222"/>
                  <a:gd name="connsiteX3" fmla="*/ 343899 w 2391302"/>
                  <a:gd name="connsiteY3" fmla="*/ 0 h 381222"/>
                  <a:gd name="connsiteX4" fmla="*/ 850418 w 2391302"/>
                  <a:gd name="connsiteY4" fmla="*/ 375890 h 381222"/>
                  <a:gd name="connsiteX5" fmla="*/ 2391302 w 2391302"/>
                  <a:gd name="connsiteY5" fmla="*/ 381222 h 381222"/>
                  <a:gd name="connsiteX6" fmla="*/ 2391302 w 2391302"/>
                  <a:gd name="connsiteY6" fmla="*/ 381222 h 381222"/>
                  <a:gd name="connsiteX0" fmla="*/ 0 w 2391302"/>
                  <a:gd name="connsiteY0" fmla="*/ 7998 h 381222"/>
                  <a:gd name="connsiteX1" fmla="*/ 0 w 2391302"/>
                  <a:gd name="connsiteY1" fmla="*/ 7998 h 381222"/>
                  <a:gd name="connsiteX2" fmla="*/ 343899 w 2391302"/>
                  <a:gd name="connsiteY2" fmla="*/ 0 h 381222"/>
                  <a:gd name="connsiteX3" fmla="*/ 850418 w 2391302"/>
                  <a:gd name="connsiteY3" fmla="*/ 375890 h 381222"/>
                  <a:gd name="connsiteX4" fmla="*/ 2391302 w 2391302"/>
                  <a:gd name="connsiteY4" fmla="*/ 381222 h 381222"/>
                  <a:gd name="connsiteX5" fmla="*/ 2391302 w 2391302"/>
                  <a:gd name="connsiteY5" fmla="*/ 381222 h 381222"/>
                  <a:gd name="connsiteX0" fmla="*/ 0 w 2391302"/>
                  <a:gd name="connsiteY0" fmla="*/ 7998 h 381222"/>
                  <a:gd name="connsiteX1" fmla="*/ 343899 w 2391302"/>
                  <a:gd name="connsiteY1" fmla="*/ 0 h 381222"/>
                  <a:gd name="connsiteX2" fmla="*/ 850418 w 2391302"/>
                  <a:gd name="connsiteY2" fmla="*/ 375890 h 381222"/>
                  <a:gd name="connsiteX3" fmla="*/ 2391302 w 2391302"/>
                  <a:gd name="connsiteY3" fmla="*/ 381222 h 381222"/>
                  <a:gd name="connsiteX4" fmla="*/ 2391302 w 2391302"/>
                  <a:gd name="connsiteY4" fmla="*/ 381222 h 381222"/>
                  <a:gd name="connsiteX0" fmla="*/ 0 w 2047403"/>
                  <a:gd name="connsiteY0" fmla="*/ 0 h 381222"/>
                  <a:gd name="connsiteX1" fmla="*/ 506519 w 2047403"/>
                  <a:gd name="connsiteY1" fmla="*/ 375890 h 381222"/>
                  <a:gd name="connsiteX2" fmla="*/ 2047403 w 2047403"/>
                  <a:gd name="connsiteY2" fmla="*/ 381222 h 381222"/>
                  <a:gd name="connsiteX3" fmla="*/ 2047403 w 2047403"/>
                  <a:gd name="connsiteY3" fmla="*/ 381222 h 381222"/>
                </a:gdLst>
                <a:ahLst/>
                <a:cxnLst>
                  <a:cxn ang="0">
                    <a:pos x="connsiteX0" y="connsiteY0"/>
                  </a:cxn>
                  <a:cxn ang="0">
                    <a:pos x="connsiteX1" y="connsiteY1"/>
                  </a:cxn>
                  <a:cxn ang="0">
                    <a:pos x="connsiteX2" y="connsiteY2"/>
                  </a:cxn>
                  <a:cxn ang="0">
                    <a:pos x="connsiteX3" y="connsiteY3"/>
                  </a:cxn>
                </a:cxnLst>
                <a:rect l="l" t="t" r="r" b="b"/>
                <a:pathLst>
                  <a:path w="2047403" h="381222">
                    <a:moveTo>
                      <a:pt x="0" y="0"/>
                    </a:moveTo>
                    <a:lnTo>
                      <a:pt x="506519" y="375890"/>
                    </a:lnTo>
                    <a:lnTo>
                      <a:pt x="2047403" y="381222"/>
                    </a:lnTo>
                    <a:lnTo>
                      <a:pt x="2047403" y="381222"/>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Freeform: Shape 87">
                <a:extLst>
                  <a:ext uri="{FF2B5EF4-FFF2-40B4-BE49-F238E27FC236}"/>
                </a:extLst>
              </p:cNvPr>
              <p:cNvSpPr/>
              <p:nvPr/>
            </p:nvSpPr>
            <p:spPr>
              <a:xfrm rot="2143082">
                <a:off x="-189872" y="1363482"/>
                <a:ext cx="5151351" cy="1114852"/>
              </a:xfrm>
              <a:custGeom>
                <a:avLst/>
                <a:gdLst>
                  <a:gd name="connsiteX0" fmla="*/ 0 w 2391302"/>
                  <a:gd name="connsiteY0" fmla="*/ 7998 h 381222"/>
                  <a:gd name="connsiteX1" fmla="*/ 0 w 2391302"/>
                  <a:gd name="connsiteY1" fmla="*/ 7998 h 381222"/>
                  <a:gd name="connsiteX2" fmla="*/ 71979 w 2391302"/>
                  <a:gd name="connsiteY2" fmla="*/ 7998 h 381222"/>
                  <a:gd name="connsiteX3" fmla="*/ 343899 w 2391302"/>
                  <a:gd name="connsiteY3" fmla="*/ 0 h 381222"/>
                  <a:gd name="connsiteX4" fmla="*/ 850418 w 2391302"/>
                  <a:gd name="connsiteY4" fmla="*/ 375890 h 381222"/>
                  <a:gd name="connsiteX5" fmla="*/ 2391302 w 2391302"/>
                  <a:gd name="connsiteY5" fmla="*/ 381222 h 381222"/>
                  <a:gd name="connsiteX6" fmla="*/ 2391302 w 2391302"/>
                  <a:gd name="connsiteY6" fmla="*/ 381222 h 381222"/>
                  <a:gd name="connsiteX0" fmla="*/ 0 w 2391302"/>
                  <a:gd name="connsiteY0" fmla="*/ 7998 h 381222"/>
                  <a:gd name="connsiteX1" fmla="*/ 0 w 2391302"/>
                  <a:gd name="connsiteY1" fmla="*/ 7998 h 381222"/>
                  <a:gd name="connsiteX2" fmla="*/ 71979 w 2391302"/>
                  <a:gd name="connsiteY2" fmla="*/ 7998 h 381222"/>
                  <a:gd name="connsiteX3" fmla="*/ 343899 w 2391302"/>
                  <a:gd name="connsiteY3" fmla="*/ 0 h 381222"/>
                  <a:gd name="connsiteX4" fmla="*/ 935726 w 2391302"/>
                  <a:gd name="connsiteY4" fmla="*/ 373714 h 381222"/>
                  <a:gd name="connsiteX5" fmla="*/ 2391302 w 2391302"/>
                  <a:gd name="connsiteY5" fmla="*/ 381222 h 381222"/>
                  <a:gd name="connsiteX6" fmla="*/ 2391302 w 2391302"/>
                  <a:gd name="connsiteY6" fmla="*/ 381222 h 381222"/>
                  <a:gd name="connsiteX0" fmla="*/ 0 w 2391302"/>
                  <a:gd name="connsiteY0" fmla="*/ 7998 h 381222"/>
                  <a:gd name="connsiteX1" fmla="*/ 71979 w 2391302"/>
                  <a:gd name="connsiteY1" fmla="*/ 7998 h 381222"/>
                  <a:gd name="connsiteX2" fmla="*/ 343899 w 2391302"/>
                  <a:gd name="connsiteY2" fmla="*/ 0 h 381222"/>
                  <a:gd name="connsiteX3" fmla="*/ 935726 w 2391302"/>
                  <a:gd name="connsiteY3" fmla="*/ 373714 h 381222"/>
                  <a:gd name="connsiteX4" fmla="*/ 2391302 w 2391302"/>
                  <a:gd name="connsiteY4" fmla="*/ 381222 h 381222"/>
                  <a:gd name="connsiteX5" fmla="*/ 2391302 w 2391302"/>
                  <a:gd name="connsiteY5" fmla="*/ 381222 h 381222"/>
                  <a:gd name="connsiteX0" fmla="*/ 0 w 2319323"/>
                  <a:gd name="connsiteY0" fmla="*/ 7998 h 381222"/>
                  <a:gd name="connsiteX1" fmla="*/ 271920 w 2319323"/>
                  <a:gd name="connsiteY1" fmla="*/ 0 h 381222"/>
                  <a:gd name="connsiteX2" fmla="*/ 863747 w 2319323"/>
                  <a:gd name="connsiteY2" fmla="*/ 373714 h 381222"/>
                  <a:gd name="connsiteX3" fmla="*/ 2319323 w 2319323"/>
                  <a:gd name="connsiteY3" fmla="*/ 381222 h 381222"/>
                  <a:gd name="connsiteX4" fmla="*/ 2319323 w 2319323"/>
                  <a:gd name="connsiteY4" fmla="*/ 381222 h 381222"/>
                  <a:gd name="connsiteX0" fmla="*/ 0 w 2188694"/>
                  <a:gd name="connsiteY0" fmla="*/ 10175 h 381222"/>
                  <a:gd name="connsiteX1" fmla="*/ 141291 w 2188694"/>
                  <a:gd name="connsiteY1" fmla="*/ 0 h 381222"/>
                  <a:gd name="connsiteX2" fmla="*/ 733118 w 2188694"/>
                  <a:gd name="connsiteY2" fmla="*/ 373714 h 381222"/>
                  <a:gd name="connsiteX3" fmla="*/ 2188694 w 2188694"/>
                  <a:gd name="connsiteY3" fmla="*/ 381222 h 381222"/>
                  <a:gd name="connsiteX4" fmla="*/ 2188694 w 2188694"/>
                  <a:gd name="connsiteY4" fmla="*/ 381222 h 381222"/>
                  <a:gd name="connsiteX0" fmla="*/ 0 w 2162035"/>
                  <a:gd name="connsiteY0" fmla="*/ 0 h 381930"/>
                  <a:gd name="connsiteX1" fmla="*/ 114632 w 2162035"/>
                  <a:gd name="connsiteY1" fmla="*/ 708 h 381930"/>
                  <a:gd name="connsiteX2" fmla="*/ 706459 w 2162035"/>
                  <a:gd name="connsiteY2" fmla="*/ 374422 h 381930"/>
                  <a:gd name="connsiteX3" fmla="*/ 2162035 w 2162035"/>
                  <a:gd name="connsiteY3" fmla="*/ 381930 h 381930"/>
                  <a:gd name="connsiteX4" fmla="*/ 2162035 w 2162035"/>
                  <a:gd name="connsiteY4" fmla="*/ 381930 h 381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035" h="381930">
                    <a:moveTo>
                      <a:pt x="0" y="0"/>
                    </a:moveTo>
                    <a:lnTo>
                      <a:pt x="114632" y="708"/>
                    </a:lnTo>
                    <a:lnTo>
                      <a:pt x="706459" y="374422"/>
                    </a:lnTo>
                    <a:lnTo>
                      <a:pt x="2162035" y="381930"/>
                    </a:lnTo>
                    <a:lnTo>
                      <a:pt x="2162035" y="38193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Freeform: Shape 88">
                <a:extLst>
                  <a:ext uri="{FF2B5EF4-FFF2-40B4-BE49-F238E27FC236}"/>
                </a:extLst>
              </p:cNvPr>
              <p:cNvSpPr/>
              <p:nvPr/>
            </p:nvSpPr>
            <p:spPr>
              <a:xfrm rot="2143082">
                <a:off x="3333622" y="2160815"/>
                <a:ext cx="2614435" cy="1100740"/>
              </a:xfrm>
              <a:custGeom>
                <a:avLst/>
                <a:gdLst>
                  <a:gd name="connsiteX0" fmla="*/ 0 w 1095680"/>
                  <a:gd name="connsiteY0" fmla="*/ 461199 h 461199"/>
                  <a:gd name="connsiteX1" fmla="*/ 621152 w 1095680"/>
                  <a:gd name="connsiteY1" fmla="*/ 0 h 461199"/>
                  <a:gd name="connsiteX2" fmla="*/ 1095680 w 1095680"/>
                  <a:gd name="connsiteY2" fmla="*/ 0 h 461199"/>
                </a:gdLst>
                <a:ahLst/>
                <a:cxnLst>
                  <a:cxn ang="0">
                    <a:pos x="connsiteX0" y="connsiteY0"/>
                  </a:cxn>
                  <a:cxn ang="0">
                    <a:pos x="connsiteX1" y="connsiteY1"/>
                  </a:cxn>
                  <a:cxn ang="0">
                    <a:pos x="connsiteX2" y="connsiteY2"/>
                  </a:cxn>
                </a:cxnLst>
                <a:rect l="l" t="t" r="r" b="b"/>
                <a:pathLst>
                  <a:path w="1095680" h="461199">
                    <a:moveTo>
                      <a:pt x="0" y="461199"/>
                    </a:moveTo>
                    <a:lnTo>
                      <a:pt x="621152" y="0"/>
                    </a:lnTo>
                    <a:lnTo>
                      <a:pt x="1095680"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7" name="Straight Connector 89">
                <a:extLst>
                  <a:ext uri="{FF2B5EF4-FFF2-40B4-BE49-F238E27FC236}"/>
                </a:extLst>
              </p:cNvPr>
              <p:cNvCxnSpPr>
                <a:cxnSpLocks/>
              </p:cNvCxnSpPr>
              <p:nvPr/>
            </p:nvCxnSpPr>
            <p:spPr>
              <a:xfrm rot="2143082" flipV="1">
                <a:off x="1318184" y="3529683"/>
                <a:ext cx="0" cy="44452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90">
                <a:extLst>
                  <a:ext uri="{FF2B5EF4-FFF2-40B4-BE49-F238E27FC236}"/>
                </a:extLst>
              </p:cNvPr>
              <p:cNvCxnSpPr>
                <a:cxnSpLocks/>
              </p:cNvCxnSpPr>
              <p:nvPr/>
            </p:nvCxnSpPr>
            <p:spPr>
              <a:xfrm rot="2143082" flipV="1">
                <a:off x="1487311" y="3656692"/>
                <a:ext cx="0" cy="43747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91">
                <a:extLst>
                  <a:ext uri="{FF2B5EF4-FFF2-40B4-BE49-F238E27FC236}"/>
                </a:extLst>
              </p:cNvPr>
              <p:cNvCxnSpPr>
                <a:cxnSpLocks/>
              </p:cNvCxnSpPr>
              <p:nvPr/>
            </p:nvCxnSpPr>
            <p:spPr>
              <a:xfrm rot="2143082" flipV="1">
                <a:off x="1663488" y="3776642"/>
                <a:ext cx="0" cy="4445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92">
                <a:extLst>
                  <a:ext uri="{FF2B5EF4-FFF2-40B4-BE49-F238E27FC236}"/>
                </a:extLst>
              </p:cNvPr>
              <p:cNvCxnSpPr>
                <a:cxnSpLocks/>
              </p:cNvCxnSpPr>
              <p:nvPr/>
            </p:nvCxnSpPr>
            <p:spPr>
              <a:xfrm rot="2143082" flipV="1">
                <a:off x="1832616" y="3903650"/>
                <a:ext cx="0" cy="43747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93">
                <a:extLst>
                  <a:ext uri="{FF2B5EF4-FFF2-40B4-BE49-F238E27FC236}"/>
                </a:extLst>
              </p:cNvPr>
              <p:cNvCxnSpPr>
                <a:cxnSpLocks/>
              </p:cNvCxnSpPr>
              <p:nvPr/>
            </p:nvCxnSpPr>
            <p:spPr>
              <a:xfrm rot="2143082" flipV="1">
                <a:off x="2001744" y="4023605"/>
                <a:ext cx="0" cy="44452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94">
                <a:extLst>
                  <a:ext uri="{FF2B5EF4-FFF2-40B4-BE49-F238E27FC236}"/>
                </a:extLst>
              </p:cNvPr>
              <p:cNvCxnSpPr>
                <a:cxnSpLocks/>
              </p:cNvCxnSpPr>
              <p:nvPr/>
            </p:nvCxnSpPr>
            <p:spPr>
              <a:xfrm rot="2143082" flipV="1">
                <a:off x="2177916" y="4150613"/>
                <a:ext cx="0" cy="43747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Freeform: Shape 95">
                <a:extLst>
                  <a:ext uri="{FF2B5EF4-FFF2-40B4-BE49-F238E27FC236}"/>
                </a:extLst>
              </p:cNvPr>
              <p:cNvSpPr/>
              <p:nvPr/>
            </p:nvSpPr>
            <p:spPr>
              <a:xfrm rot="2143082">
                <a:off x="4432952" y="1624557"/>
                <a:ext cx="3523494" cy="232847"/>
              </a:xfrm>
              <a:custGeom>
                <a:avLst/>
                <a:gdLst>
                  <a:gd name="connsiteX0" fmla="*/ 0 w 1478604"/>
                  <a:gd name="connsiteY0" fmla="*/ 0 h 97276"/>
                  <a:gd name="connsiteX1" fmla="*/ 107004 w 1478604"/>
                  <a:gd name="connsiteY1" fmla="*/ 97276 h 97276"/>
                  <a:gd name="connsiteX2" fmla="*/ 1478604 w 1478604"/>
                  <a:gd name="connsiteY2" fmla="*/ 97276 h 97276"/>
                </a:gdLst>
                <a:ahLst/>
                <a:cxnLst>
                  <a:cxn ang="0">
                    <a:pos x="connsiteX0" y="connsiteY0"/>
                  </a:cxn>
                  <a:cxn ang="0">
                    <a:pos x="connsiteX1" y="connsiteY1"/>
                  </a:cxn>
                  <a:cxn ang="0">
                    <a:pos x="connsiteX2" y="connsiteY2"/>
                  </a:cxn>
                </a:cxnLst>
                <a:rect l="l" t="t" r="r" b="b"/>
                <a:pathLst>
                  <a:path w="1478604" h="97276">
                    <a:moveTo>
                      <a:pt x="0" y="0"/>
                    </a:moveTo>
                    <a:lnTo>
                      <a:pt x="107004" y="97276"/>
                    </a:lnTo>
                    <a:lnTo>
                      <a:pt x="1478604" y="97276"/>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sp>
        <p:nvSpPr>
          <p:cNvPr id="2" name="Text Placeholder 9">
            <a:extLst>
              <a:ext uri="{FF2B5EF4-FFF2-40B4-BE49-F238E27FC236}"/>
            </a:extLst>
          </p:cNvPr>
          <p:cNvSpPr>
            <a:spLocks noGrp="1"/>
          </p:cNvSpPr>
          <p:nvPr>
            <p:ph type="body" sz="quarter" idx="10"/>
          </p:nvPr>
        </p:nvSpPr>
        <p:spPr>
          <a:xfrm>
            <a:off x="323529" y="271413"/>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fr-FR" altLang="ko-KR" dirty="0"/>
              <a:t>Cliquez pour modifier les styles du texte du masque</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3" name="Rectangle 65">
            <a:extLst>
              <a:ext uri="{FF2B5EF4-FFF2-40B4-BE49-F238E27FC236}"/>
            </a:extLst>
          </p:cNvPr>
          <p:cNvSpPr/>
          <p:nvPr userDrawn="1"/>
        </p:nvSpPr>
        <p:spPr>
          <a:xfrm>
            <a:off x="0" y="0"/>
            <a:ext cx="12192000" cy="119697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 name="Freeform: Shape 66">
            <a:extLst>
              <a:ext uri="{FF2B5EF4-FFF2-40B4-BE49-F238E27FC236}"/>
            </a:extLst>
          </p:cNvPr>
          <p:cNvSpPr/>
          <p:nvPr userDrawn="1"/>
        </p:nvSpPr>
        <p:spPr>
          <a:xfrm>
            <a:off x="10059988" y="0"/>
            <a:ext cx="2132012" cy="1250950"/>
          </a:xfrm>
          <a:custGeom>
            <a:avLst/>
            <a:gdLst>
              <a:gd name="connsiteX0" fmla="*/ 1468556 w 2131574"/>
              <a:gd name="connsiteY0" fmla="*/ 207970 h 1251701"/>
              <a:gd name="connsiteX1" fmla="*/ 765847 w 2131574"/>
              <a:gd name="connsiteY1" fmla="*/ 477621 h 1251701"/>
              <a:gd name="connsiteX2" fmla="*/ 989468 w 2131574"/>
              <a:gd name="connsiteY2" fmla="*/ 563908 h 1251701"/>
              <a:gd name="connsiteX3" fmla="*/ 1692178 w 2131574"/>
              <a:gd name="connsiteY3" fmla="*/ 294162 h 1251701"/>
              <a:gd name="connsiteX4" fmla="*/ 1654318 w 2131574"/>
              <a:gd name="connsiteY4" fmla="*/ 0 h 1251701"/>
              <a:gd name="connsiteX5" fmla="*/ 2022772 w 2131574"/>
              <a:gd name="connsiteY5" fmla="*/ 0 h 1251701"/>
              <a:gd name="connsiteX6" fmla="*/ 2131574 w 2131574"/>
              <a:gd name="connsiteY6" fmla="*/ 41936 h 1251701"/>
              <a:gd name="connsiteX7" fmla="*/ 2131574 w 2131574"/>
              <a:gd name="connsiteY7" fmla="*/ 466298 h 1251701"/>
              <a:gd name="connsiteX8" fmla="*/ 2111480 w 2131574"/>
              <a:gd name="connsiteY8" fmla="*/ 475348 h 1251701"/>
              <a:gd name="connsiteX9" fmla="*/ 2110534 w 2131574"/>
              <a:gd name="connsiteY9" fmla="*/ 711492 h 1251701"/>
              <a:gd name="connsiteX10" fmla="*/ 2074362 w 2131574"/>
              <a:gd name="connsiteY10" fmla="*/ 725354 h 1251701"/>
              <a:gd name="connsiteX11" fmla="*/ 2072088 w 2131574"/>
              <a:gd name="connsiteY11" fmla="*/ 488705 h 1251701"/>
              <a:gd name="connsiteX12" fmla="*/ 2033263 w 2131574"/>
              <a:gd name="connsiteY12" fmla="*/ 500423 h 1251701"/>
              <a:gd name="connsiteX13" fmla="*/ 2033061 w 2131574"/>
              <a:gd name="connsiteY13" fmla="*/ 445358 h 1251701"/>
              <a:gd name="connsiteX14" fmla="*/ 1953489 w 2131574"/>
              <a:gd name="connsiteY14" fmla="*/ 475816 h 1251701"/>
              <a:gd name="connsiteX15" fmla="*/ 1952964 w 2131574"/>
              <a:gd name="connsiteY15" fmla="*/ 533941 h 1251701"/>
              <a:gd name="connsiteX16" fmla="*/ 1915844 w 2131574"/>
              <a:gd name="connsiteY16" fmla="*/ 550576 h 1251701"/>
              <a:gd name="connsiteX17" fmla="*/ 1914897 w 2131574"/>
              <a:gd name="connsiteY17" fmla="*/ 786594 h 1251701"/>
              <a:gd name="connsiteX18" fmla="*/ 1878914 w 2131574"/>
              <a:gd name="connsiteY18" fmla="*/ 800581 h 1251701"/>
              <a:gd name="connsiteX19" fmla="*/ 1876454 w 2131574"/>
              <a:gd name="connsiteY19" fmla="*/ 563933 h 1251701"/>
              <a:gd name="connsiteX20" fmla="*/ 1837626 w 2131574"/>
              <a:gd name="connsiteY20" fmla="*/ 575651 h 1251701"/>
              <a:gd name="connsiteX21" fmla="*/ 1837425 w 2131574"/>
              <a:gd name="connsiteY21" fmla="*/ 520241 h 1251701"/>
              <a:gd name="connsiteX22" fmla="*/ 1757852 w 2131574"/>
              <a:gd name="connsiteY22" fmla="*/ 550699 h 1251701"/>
              <a:gd name="connsiteX23" fmla="*/ 1757326 w 2131574"/>
              <a:gd name="connsiteY23" fmla="*/ 609045 h 1251701"/>
              <a:gd name="connsiteX24" fmla="*/ 1720397 w 2131574"/>
              <a:gd name="connsiteY24" fmla="*/ 625678 h 1251701"/>
              <a:gd name="connsiteX25" fmla="*/ 1719260 w 2131574"/>
              <a:gd name="connsiteY25" fmla="*/ 861824 h 1251701"/>
              <a:gd name="connsiteX26" fmla="*/ 1683276 w 2131574"/>
              <a:gd name="connsiteY26" fmla="*/ 875810 h 1251701"/>
              <a:gd name="connsiteX27" fmla="*/ 1680816 w 2131574"/>
              <a:gd name="connsiteY27" fmla="*/ 639162 h 1251701"/>
              <a:gd name="connsiteX28" fmla="*/ 1641990 w 2131574"/>
              <a:gd name="connsiteY28" fmla="*/ 650754 h 1251701"/>
              <a:gd name="connsiteX29" fmla="*/ 1641837 w 2131574"/>
              <a:gd name="connsiteY29" fmla="*/ 595106 h 1251701"/>
              <a:gd name="connsiteX30" fmla="*/ 1562218 w 2131574"/>
              <a:gd name="connsiteY30" fmla="*/ 625583 h 1251701"/>
              <a:gd name="connsiteX31" fmla="*/ 1561688 w 2131574"/>
              <a:gd name="connsiteY31" fmla="*/ 684273 h 1251701"/>
              <a:gd name="connsiteX32" fmla="*/ 1524758 w 2131574"/>
              <a:gd name="connsiteY32" fmla="*/ 700907 h 1251701"/>
              <a:gd name="connsiteX33" fmla="*/ 1523622 w 2131574"/>
              <a:gd name="connsiteY33" fmla="*/ 937051 h 1251701"/>
              <a:gd name="connsiteX34" fmla="*/ 1487638 w 2131574"/>
              <a:gd name="connsiteY34" fmla="*/ 950913 h 1251701"/>
              <a:gd name="connsiteX35" fmla="*/ 1485366 w 2131574"/>
              <a:gd name="connsiteY35" fmla="*/ 714264 h 1251701"/>
              <a:gd name="connsiteX36" fmla="*/ 1446352 w 2131574"/>
              <a:gd name="connsiteY36" fmla="*/ 725983 h 1251701"/>
              <a:gd name="connsiteX37" fmla="*/ 1446199 w 2131574"/>
              <a:gd name="connsiteY37" fmla="*/ 669990 h 1251701"/>
              <a:gd name="connsiteX38" fmla="*/ 1366584 w 2131574"/>
              <a:gd name="connsiteY38" fmla="*/ 700465 h 1251701"/>
              <a:gd name="connsiteX39" fmla="*/ 1366052 w 2131574"/>
              <a:gd name="connsiteY39" fmla="*/ 759503 h 1251701"/>
              <a:gd name="connsiteX40" fmla="*/ 1329122 w 2131574"/>
              <a:gd name="connsiteY40" fmla="*/ 776135 h 1251701"/>
              <a:gd name="connsiteX41" fmla="*/ 1328175 w 2131574"/>
              <a:gd name="connsiteY41" fmla="*/ 1012153 h 1251701"/>
              <a:gd name="connsiteX42" fmla="*/ 1292002 w 2131574"/>
              <a:gd name="connsiteY42" fmla="*/ 1026141 h 1251701"/>
              <a:gd name="connsiteX43" fmla="*/ 1289728 w 2131574"/>
              <a:gd name="connsiteY43" fmla="*/ 789493 h 1251701"/>
              <a:gd name="connsiteX44" fmla="*/ 1250904 w 2131574"/>
              <a:gd name="connsiteY44" fmla="*/ 801211 h 1251701"/>
              <a:gd name="connsiteX45" fmla="*/ 1250697 w 2131574"/>
              <a:gd name="connsiteY45" fmla="*/ 744824 h 1251701"/>
              <a:gd name="connsiteX46" fmla="*/ 1171004 w 2131574"/>
              <a:gd name="connsiteY46" fmla="*/ 775328 h 1251701"/>
              <a:gd name="connsiteX47" fmla="*/ 1170416 w 2131574"/>
              <a:gd name="connsiteY47" fmla="*/ 834605 h 1251701"/>
              <a:gd name="connsiteX48" fmla="*/ 1133484 w 2131574"/>
              <a:gd name="connsiteY48" fmla="*/ 851239 h 1251701"/>
              <a:gd name="connsiteX49" fmla="*/ 1132536 w 2131574"/>
              <a:gd name="connsiteY49" fmla="*/ 1087383 h 1251701"/>
              <a:gd name="connsiteX50" fmla="*/ 1096366 w 2131574"/>
              <a:gd name="connsiteY50" fmla="*/ 1101370 h 1251701"/>
              <a:gd name="connsiteX51" fmla="*/ 1094094 w 2131574"/>
              <a:gd name="connsiteY51" fmla="*/ 864721 h 1251701"/>
              <a:gd name="connsiteX52" fmla="*/ 1055266 w 2131574"/>
              <a:gd name="connsiteY52" fmla="*/ 876441 h 1251701"/>
              <a:gd name="connsiteX53" fmla="*/ 1055059 w 2131574"/>
              <a:gd name="connsiteY53" fmla="*/ 819708 h 1251701"/>
              <a:gd name="connsiteX54" fmla="*/ 975504 w 2131574"/>
              <a:gd name="connsiteY54" fmla="*/ 850159 h 1251701"/>
              <a:gd name="connsiteX55" fmla="*/ 974966 w 2131574"/>
              <a:gd name="connsiteY55" fmla="*/ 909834 h 1251701"/>
              <a:gd name="connsiteX56" fmla="*/ 938037 w 2131574"/>
              <a:gd name="connsiteY56" fmla="*/ 926467 h 1251701"/>
              <a:gd name="connsiteX57" fmla="*/ 936898 w 2131574"/>
              <a:gd name="connsiteY57" fmla="*/ 1162611 h 1251701"/>
              <a:gd name="connsiteX58" fmla="*/ 900916 w 2131574"/>
              <a:gd name="connsiteY58" fmla="*/ 1176473 h 1251701"/>
              <a:gd name="connsiteX59" fmla="*/ 898454 w 2131574"/>
              <a:gd name="connsiteY59" fmla="*/ 939824 h 1251701"/>
              <a:gd name="connsiteX60" fmla="*/ 859628 w 2131574"/>
              <a:gd name="connsiteY60" fmla="*/ 951543 h 1251701"/>
              <a:gd name="connsiteX61" fmla="*/ 859421 w 2131574"/>
              <a:gd name="connsiteY61" fmla="*/ 894592 h 1251701"/>
              <a:gd name="connsiteX62" fmla="*/ 779871 w 2131574"/>
              <a:gd name="connsiteY62" fmla="*/ 925042 h 1251701"/>
              <a:gd name="connsiteX63" fmla="*/ 779330 w 2131574"/>
              <a:gd name="connsiteY63" fmla="*/ 985062 h 1251701"/>
              <a:gd name="connsiteX64" fmla="*/ 742398 w 2131574"/>
              <a:gd name="connsiteY64" fmla="*/ 1001695 h 1251701"/>
              <a:gd name="connsiteX65" fmla="*/ 741262 w 2131574"/>
              <a:gd name="connsiteY65" fmla="*/ 1237840 h 1251701"/>
              <a:gd name="connsiteX66" fmla="*/ 705280 w 2131574"/>
              <a:gd name="connsiteY66" fmla="*/ 1251701 h 1251701"/>
              <a:gd name="connsiteX67" fmla="*/ 702818 w 2131574"/>
              <a:gd name="connsiteY67" fmla="*/ 1015052 h 1251701"/>
              <a:gd name="connsiteX68" fmla="*/ 663992 w 2131574"/>
              <a:gd name="connsiteY68" fmla="*/ 1026772 h 1251701"/>
              <a:gd name="connsiteX69" fmla="*/ 663835 w 2131574"/>
              <a:gd name="connsiteY69" fmla="*/ 969456 h 1251701"/>
              <a:gd name="connsiteX70" fmla="*/ 585207 w 2131574"/>
              <a:gd name="connsiteY70" fmla="*/ 999553 h 1251701"/>
              <a:gd name="connsiteX71" fmla="*/ 585207 w 2131574"/>
              <a:gd name="connsiteY71" fmla="*/ 999552 h 1251701"/>
              <a:gd name="connsiteX72" fmla="*/ 384123 w 2131574"/>
              <a:gd name="connsiteY72" fmla="*/ 922654 h 1251701"/>
              <a:gd name="connsiteX73" fmla="*/ 384078 w 2131574"/>
              <a:gd name="connsiteY73" fmla="*/ 934087 h 1251701"/>
              <a:gd name="connsiteX74" fmla="*/ 347904 w 2131574"/>
              <a:gd name="connsiteY74" fmla="*/ 948074 h 1251701"/>
              <a:gd name="connsiteX75" fmla="*/ 347527 w 2131574"/>
              <a:gd name="connsiteY75" fmla="*/ 908658 h 1251701"/>
              <a:gd name="connsiteX76" fmla="*/ 189088 w 2131574"/>
              <a:gd name="connsiteY76" fmla="*/ 848068 h 1251701"/>
              <a:gd name="connsiteX77" fmla="*/ 188440 w 2131574"/>
              <a:gd name="connsiteY77" fmla="*/ 1009315 h 1251701"/>
              <a:gd name="connsiteX78" fmla="*/ 152268 w 2131574"/>
              <a:gd name="connsiteY78" fmla="*/ 1023303 h 1251701"/>
              <a:gd name="connsiteX79" fmla="*/ 150443 w 2131574"/>
              <a:gd name="connsiteY79" fmla="*/ 833290 h 1251701"/>
              <a:gd name="connsiteX80" fmla="*/ 0 w 2131574"/>
              <a:gd name="connsiteY80" fmla="*/ 775758 h 1251701"/>
              <a:gd name="connsiteX81" fmla="*/ 0 w 2131574"/>
              <a:gd name="connsiteY81" fmla="*/ 634811 h 1251701"/>
              <a:gd name="connsiteX82" fmla="*/ 0 w 2131574"/>
              <a:gd name="connsiteY82" fmla="*/ 625805 h 1251701"/>
              <a:gd name="connsiteX83" fmla="*/ 11702 w 2131574"/>
              <a:gd name="connsiteY83" fmla="*/ 630321 h 1251701"/>
              <a:gd name="connsiteX84" fmla="*/ 110416 w 2131574"/>
              <a:gd name="connsiteY84" fmla="*/ 592442 h 1251701"/>
              <a:gd name="connsiteX85" fmla="*/ 110413 w 2131574"/>
              <a:gd name="connsiteY85" fmla="*/ 591589 h 1251701"/>
              <a:gd name="connsiteX86" fmla="*/ 228402 w 2131574"/>
              <a:gd name="connsiteY86" fmla="*/ 546351 h 1251701"/>
              <a:gd name="connsiteX87" fmla="*/ 228394 w 2131574"/>
              <a:gd name="connsiteY87" fmla="*/ 547171 h 1251701"/>
              <a:gd name="connsiteX88" fmla="*/ 306052 w 2131574"/>
              <a:gd name="connsiteY88" fmla="*/ 517369 h 1251701"/>
              <a:gd name="connsiteX89" fmla="*/ 306051 w 2131574"/>
              <a:gd name="connsiteY89" fmla="*/ 516361 h 1251701"/>
              <a:gd name="connsiteX90" fmla="*/ 423850 w 2131574"/>
              <a:gd name="connsiteY90" fmla="*/ 471123 h 1251701"/>
              <a:gd name="connsiteX91" fmla="*/ 423840 w 2131574"/>
              <a:gd name="connsiteY91" fmla="*/ 472171 h 125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131574" h="1251701">
                <a:moveTo>
                  <a:pt x="1468556" y="207970"/>
                </a:moveTo>
                <a:lnTo>
                  <a:pt x="765847" y="477621"/>
                </a:lnTo>
                <a:lnTo>
                  <a:pt x="989468" y="563908"/>
                </a:lnTo>
                <a:lnTo>
                  <a:pt x="1692178" y="294162"/>
                </a:lnTo>
                <a:close/>
                <a:moveTo>
                  <a:pt x="1654318" y="0"/>
                </a:moveTo>
                <a:lnTo>
                  <a:pt x="2022772" y="0"/>
                </a:lnTo>
                <a:lnTo>
                  <a:pt x="2131574" y="41936"/>
                </a:lnTo>
                <a:lnTo>
                  <a:pt x="2131574" y="466298"/>
                </a:lnTo>
                <a:lnTo>
                  <a:pt x="2111480" y="475348"/>
                </a:lnTo>
                <a:lnTo>
                  <a:pt x="2110534" y="711492"/>
                </a:lnTo>
                <a:lnTo>
                  <a:pt x="2074362" y="725354"/>
                </a:lnTo>
                <a:lnTo>
                  <a:pt x="2072088" y="488705"/>
                </a:lnTo>
                <a:lnTo>
                  <a:pt x="2033263" y="500423"/>
                </a:lnTo>
                <a:lnTo>
                  <a:pt x="2033061" y="445358"/>
                </a:lnTo>
                <a:lnTo>
                  <a:pt x="1953489" y="475816"/>
                </a:lnTo>
                <a:lnTo>
                  <a:pt x="1952964" y="533941"/>
                </a:lnTo>
                <a:lnTo>
                  <a:pt x="1915844" y="550576"/>
                </a:lnTo>
                <a:lnTo>
                  <a:pt x="1914897" y="786594"/>
                </a:lnTo>
                <a:lnTo>
                  <a:pt x="1878914" y="800581"/>
                </a:lnTo>
                <a:lnTo>
                  <a:pt x="1876454" y="563933"/>
                </a:lnTo>
                <a:lnTo>
                  <a:pt x="1837626" y="575651"/>
                </a:lnTo>
                <a:lnTo>
                  <a:pt x="1837425" y="520241"/>
                </a:lnTo>
                <a:lnTo>
                  <a:pt x="1757852" y="550699"/>
                </a:lnTo>
                <a:lnTo>
                  <a:pt x="1757326" y="609045"/>
                </a:lnTo>
                <a:lnTo>
                  <a:pt x="1720397" y="625678"/>
                </a:lnTo>
                <a:lnTo>
                  <a:pt x="1719260" y="861824"/>
                </a:lnTo>
                <a:lnTo>
                  <a:pt x="1683276" y="875810"/>
                </a:lnTo>
                <a:lnTo>
                  <a:pt x="1680816" y="639162"/>
                </a:lnTo>
                <a:lnTo>
                  <a:pt x="1641990" y="650754"/>
                </a:lnTo>
                <a:lnTo>
                  <a:pt x="1641837" y="595106"/>
                </a:lnTo>
                <a:lnTo>
                  <a:pt x="1562218" y="625583"/>
                </a:lnTo>
                <a:lnTo>
                  <a:pt x="1561688" y="684273"/>
                </a:lnTo>
                <a:lnTo>
                  <a:pt x="1524758" y="700907"/>
                </a:lnTo>
                <a:lnTo>
                  <a:pt x="1523622" y="937051"/>
                </a:lnTo>
                <a:lnTo>
                  <a:pt x="1487638" y="950913"/>
                </a:lnTo>
                <a:lnTo>
                  <a:pt x="1485366" y="714264"/>
                </a:lnTo>
                <a:lnTo>
                  <a:pt x="1446352" y="725983"/>
                </a:lnTo>
                <a:lnTo>
                  <a:pt x="1446199" y="669990"/>
                </a:lnTo>
                <a:lnTo>
                  <a:pt x="1366584" y="700465"/>
                </a:lnTo>
                <a:lnTo>
                  <a:pt x="1366052" y="759503"/>
                </a:lnTo>
                <a:lnTo>
                  <a:pt x="1329122" y="776135"/>
                </a:lnTo>
                <a:lnTo>
                  <a:pt x="1328175" y="1012153"/>
                </a:lnTo>
                <a:lnTo>
                  <a:pt x="1292002" y="1026141"/>
                </a:lnTo>
                <a:lnTo>
                  <a:pt x="1289728" y="789493"/>
                </a:lnTo>
                <a:lnTo>
                  <a:pt x="1250904" y="801211"/>
                </a:lnTo>
                <a:lnTo>
                  <a:pt x="1250697" y="744824"/>
                </a:lnTo>
                <a:lnTo>
                  <a:pt x="1171004" y="775328"/>
                </a:lnTo>
                <a:lnTo>
                  <a:pt x="1170416" y="834605"/>
                </a:lnTo>
                <a:lnTo>
                  <a:pt x="1133484" y="851239"/>
                </a:lnTo>
                <a:lnTo>
                  <a:pt x="1132536" y="1087383"/>
                </a:lnTo>
                <a:lnTo>
                  <a:pt x="1096366" y="1101370"/>
                </a:lnTo>
                <a:lnTo>
                  <a:pt x="1094094" y="864721"/>
                </a:lnTo>
                <a:lnTo>
                  <a:pt x="1055266" y="876441"/>
                </a:lnTo>
                <a:lnTo>
                  <a:pt x="1055059" y="819708"/>
                </a:lnTo>
                <a:lnTo>
                  <a:pt x="975504" y="850159"/>
                </a:lnTo>
                <a:lnTo>
                  <a:pt x="974966" y="909834"/>
                </a:lnTo>
                <a:lnTo>
                  <a:pt x="938037" y="926467"/>
                </a:lnTo>
                <a:lnTo>
                  <a:pt x="936898" y="1162611"/>
                </a:lnTo>
                <a:lnTo>
                  <a:pt x="900916" y="1176473"/>
                </a:lnTo>
                <a:lnTo>
                  <a:pt x="898454" y="939824"/>
                </a:lnTo>
                <a:lnTo>
                  <a:pt x="859628" y="951543"/>
                </a:lnTo>
                <a:lnTo>
                  <a:pt x="859421" y="894592"/>
                </a:lnTo>
                <a:lnTo>
                  <a:pt x="779871" y="925042"/>
                </a:lnTo>
                <a:lnTo>
                  <a:pt x="779330" y="985062"/>
                </a:lnTo>
                <a:lnTo>
                  <a:pt x="742398" y="1001695"/>
                </a:lnTo>
                <a:lnTo>
                  <a:pt x="741262" y="1237840"/>
                </a:lnTo>
                <a:lnTo>
                  <a:pt x="705280" y="1251701"/>
                </a:lnTo>
                <a:lnTo>
                  <a:pt x="702818" y="1015052"/>
                </a:lnTo>
                <a:lnTo>
                  <a:pt x="663992" y="1026772"/>
                </a:lnTo>
                <a:lnTo>
                  <a:pt x="663835" y="969456"/>
                </a:lnTo>
                <a:lnTo>
                  <a:pt x="585207" y="999553"/>
                </a:lnTo>
                <a:lnTo>
                  <a:pt x="585207" y="999552"/>
                </a:lnTo>
                <a:lnTo>
                  <a:pt x="384123" y="922654"/>
                </a:lnTo>
                <a:lnTo>
                  <a:pt x="384078" y="934087"/>
                </a:lnTo>
                <a:lnTo>
                  <a:pt x="347904" y="948074"/>
                </a:lnTo>
                <a:lnTo>
                  <a:pt x="347527" y="908658"/>
                </a:lnTo>
                <a:lnTo>
                  <a:pt x="189088" y="848068"/>
                </a:lnTo>
                <a:lnTo>
                  <a:pt x="188440" y="1009315"/>
                </a:lnTo>
                <a:lnTo>
                  <a:pt x="152268" y="1023303"/>
                </a:lnTo>
                <a:lnTo>
                  <a:pt x="150443" y="833290"/>
                </a:lnTo>
                <a:lnTo>
                  <a:pt x="0" y="775758"/>
                </a:lnTo>
                <a:lnTo>
                  <a:pt x="0" y="634811"/>
                </a:lnTo>
                <a:lnTo>
                  <a:pt x="0" y="625805"/>
                </a:lnTo>
                <a:lnTo>
                  <a:pt x="11702" y="630321"/>
                </a:lnTo>
                <a:lnTo>
                  <a:pt x="110416" y="592442"/>
                </a:lnTo>
                <a:lnTo>
                  <a:pt x="110413" y="591589"/>
                </a:lnTo>
                <a:lnTo>
                  <a:pt x="228402" y="546351"/>
                </a:lnTo>
                <a:lnTo>
                  <a:pt x="228394" y="547171"/>
                </a:lnTo>
                <a:lnTo>
                  <a:pt x="306052" y="517369"/>
                </a:lnTo>
                <a:lnTo>
                  <a:pt x="306051" y="516361"/>
                </a:lnTo>
                <a:lnTo>
                  <a:pt x="423850" y="471123"/>
                </a:lnTo>
                <a:lnTo>
                  <a:pt x="423840" y="472171"/>
                </a:lnTo>
                <a:close/>
              </a:path>
            </a:pathLst>
          </a:custGeom>
          <a:solidFill>
            <a:schemeClr val="bg1"/>
          </a:solidFill>
          <a:ln w="2694" cap="flat">
            <a:noFill/>
            <a:prstDash val="solid"/>
            <a:miter/>
          </a:ln>
        </p:spPr>
        <p:txBody>
          <a:bodyPr anchor="ctr"/>
          <a:lstStyle/>
          <a:p>
            <a:pPr fontAlgn="auto">
              <a:spcBef>
                <a:spcPts val="0"/>
              </a:spcBef>
              <a:spcAft>
                <a:spcPts val="0"/>
              </a:spcAft>
              <a:defRPr/>
            </a:pPr>
            <a:endParaRPr lang="en-US">
              <a:latin typeface="+mn-lt"/>
              <a:cs typeface="+mn-cs"/>
            </a:endParaRPr>
          </a:p>
        </p:txBody>
      </p:sp>
      <p:grpSp>
        <p:nvGrpSpPr>
          <p:cNvPr id="5" name="Group 67"/>
          <p:cNvGrpSpPr>
            <a:grpSpLocks/>
          </p:cNvGrpSpPr>
          <p:nvPr userDrawn="1"/>
        </p:nvGrpSpPr>
        <p:grpSpPr bwMode="auto">
          <a:xfrm>
            <a:off x="-190500" y="31750"/>
            <a:ext cx="2984500" cy="1120775"/>
            <a:chOff x="-82869" y="2041805"/>
            <a:chExt cx="2984373" cy="1122167"/>
          </a:xfrm>
        </p:grpSpPr>
        <p:grpSp>
          <p:nvGrpSpPr>
            <p:cNvPr id="6" name="Group 68">
              <a:extLst>
                <a:ext uri="{FF2B5EF4-FFF2-40B4-BE49-F238E27FC236}"/>
              </a:extLst>
            </p:cNvPr>
            <p:cNvGrpSpPr/>
            <p:nvPr userDrawn="1"/>
          </p:nvGrpSpPr>
          <p:grpSpPr>
            <a:xfrm>
              <a:off x="200146" y="2104325"/>
              <a:ext cx="2701358" cy="875012"/>
              <a:chOff x="1066498" y="286265"/>
              <a:chExt cx="11991969" cy="3884392"/>
            </a:xfrm>
            <a:solidFill>
              <a:schemeClr val="bg1"/>
            </a:solidFill>
          </p:grpSpPr>
          <p:sp>
            <p:nvSpPr>
              <p:cNvPr id="34" name="Rectangle 96">
                <a:extLst>
                  <a:ext uri="{FF2B5EF4-FFF2-40B4-BE49-F238E27FC236}"/>
                </a:extLst>
              </p:cNvPr>
              <p:cNvSpPr/>
              <p:nvPr/>
            </p:nvSpPr>
            <p:spPr>
              <a:xfrm rot="2143082">
                <a:off x="5813228" y="3225577"/>
                <a:ext cx="1095502" cy="475403"/>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5" name="Oval 97">
                <a:extLst>
                  <a:ext uri="{FF2B5EF4-FFF2-40B4-BE49-F238E27FC236}"/>
                </a:extLst>
              </p:cNvPr>
              <p:cNvSpPr>
                <a:spLocks noChangeAspect="1"/>
              </p:cNvSpPr>
              <p:nvPr/>
            </p:nvSpPr>
            <p:spPr>
              <a:xfrm rot="2143082">
                <a:off x="12731593" y="2328837"/>
                <a:ext cx="326874" cy="326875"/>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6" name="Oval 98">
                <a:extLst>
                  <a:ext uri="{FF2B5EF4-FFF2-40B4-BE49-F238E27FC236}"/>
                </a:extLst>
              </p:cNvPr>
              <p:cNvSpPr>
                <a:spLocks noChangeAspect="1"/>
              </p:cNvSpPr>
              <p:nvPr/>
            </p:nvSpPr>
            <p:spPr>
              <a:xfrm rot="2143082">
                <a:off x="12012401" y="1020618"/>
                <a:ext cx="326874" cy="326875"/>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7" name="Oval 99">
                <a:extLst>
                  <a:ext uri="{FF2B5EF4-FFF2-40B4-BE49-F238E27FC236}"/>
                </a:extLst>
              </p:cNvPr>
              <p:cNvSpPr>
                <a:spLocks noChangeAspect="1"/>
              </p:cNvSpPr>
              <p:nvPr/>
            </p:nvSpPr>
            <p:spPr>
              <a:xfrm rot="2143082">
                <a:off x="3996941" y="286265"/>
                <a:ext cx="326874" cy="326875"/>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8" name="Oval 100">
                <a:extLst>
                  <a:ext uri="{FF2B5EF4-FFF2-40B4-BE49-F238E27FC236}"/>
                </a:extLst>
              </p:cNvPr>
              <p:cNvSpPr>
                <a:spLocks noChangeAspect="1"/>
              </p:cNvSpPr>
              <p:nvPr/>
            </p:nvSpPr>
            <p:spPr>
              <a:xfrm rot="2143082">
                <a:off x="4668722" y="303427"/>
                <a:ext cx="326874" cy="326875"/>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39" name="Oval 101">
                <a:extLst>
                  <a:ext uri="{FF2B5EF4-FFF2-40B4-BE49-F238E27FC236}"/>
                </a:extLst>
              </p:cNvPr>
              <p:cNvSpPr>
                <a:spLocks noChangeAspect="1"/>
              </p:cNvSpPr>
              <p:nvPr/>
            </p:nvSpPr>
            <p:spPr>
              <a:xfrm rot="2143082">
                <a:off x="5318715" y="358216"/>
                <a:ext cx="326874" cy="326875"/>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0" name="Oval 102">
                <a:extLst>
                  <a:ext uri="{FF2B5EF4-FFF2-40B4-BE49-F238E27FC236}"/>
                </a:extLst>
              </p:cNvPr>
              <p:cNvSpPr>
                <a:spLocks noChangeAspect="1"/>
              </p:cNvSpPr>
              <p:nvPr/>
            </p:nvSpPr>
            <p:spPr>
              <a:xfrm rot="2143082">
                <a:off x="1412639" y="3092041"/>
                <a:ext cx="326874" cy="326875"/>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1" name="Rectangle 103">
                <a:extLst>
                  <a:ext uri="{FF2B5EF4-FFF2-40B4-BE49-F238E27FC236}"/>
                </a:extLst>
              </p:cNvPr>
              <p:cNvSpPr/>
              <p:nvPr/>
            </p:nvSpPr>
            <p:spPr>
              <a:xfrm rot="2143082">
                <a:off x="3222236" y="867087"/>
                <a:ext cx="802454" cy="156661"/>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2" name="Rectangle 104">
                <a:extLst>
                  <a:ext uri="{FF2B5EF4-FFF2-40B4-BE49-F238E27FC236}"/>
                </a:extLst>
              </p:cNvPr>
              <p:cNvSpPr/>
              <p:nvPr/>
            </p:nvSpPr>
            <p:spPr>
              <a:xfrm rot="2143082">
                <a:off x="4067032" y="3784745"/>
                <a:ext cx="326874" cy="267682"/>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3" name="Rectangle 105">
                <a:extLst>
                  <a:ext uri="{FF2B5EF4-FFF2-40B4-BE49-F238E27FC236}"/>
                </a:extLst>
              </p:cNvPr>
              <p:cNvSpPr/>
              <p:nvPr/>
            </p:nvSpPr>
            <p:spPr>
              <a:xfrm rot="2143082">
                <a:off x="8226837" y="1636990"/>
                <a:ext cx="229078" cy="35276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4" name="Rectangle 106">
                <a:extLst>
                  <a:ext uri="{FF2B5EF4-FFF2-40B4-BE49-F238E27FC236}"/>
                </a:extLst>
              </p:cNvPr>
              <p:cNvSpPr/>
              <p:nvPr/>
            </p:nvSpPr>
            <p:spPr>
              <a:xfrm rot="2143082">
                <a:off x="8579610" y="1890648"/>
                <a:ext cx="229078" cy="352760"/>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5" name="Oval 107">
                <a:extLst>
                  <a:ext uri="{FF2B5EF4-FFF2-40B4-BE49-F238E27FC236}"/>
                </a:extLst>
              </p:cNvPr>
              <p:cNvSpPr>
                <a:spLocks noChangeAspect="1"/>
              </p:cNvSpPr>
              <p:nvPr/>
            </p:nvSpPr>
            <p:spPr>
              <a:xfrm rot="2143082">
                <a:off x="7545295" y="1382204"/>
                <a:ext cx="326874" cy="326875"/>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6" name="Oval 108">
                <a:extLst>
                  <a:ext uri="{FF2B5EF4-FFF2-40B4-BE49-F238E27FC236}"/>
                </a:extLst>
              </p:cNvPr>
              <p:cNvSpPr>
                <a:spLocks noChangeAspect="1"/>
              </p:cNvSpPr>
              <p:nvPr/>
            </p:nvSpPr>
            <p:spPr>
              <a:xfrm rot="2143082">
                <a:off x="7019854" y="984696"/>
                <a:ext cx="326874" cy="326875"/>
              </a:xfrm>
              <a:prstGeom prst="ellipse">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47" name="Rectangle 109">
                <a:extLst>
                  <a:ext uri="{FF2B5EF4-FFF2-40B4-BE49-F238E27FC236}"/>
                </a:extLst>
              </p:cNvPr>
              <p:cNvSpPr/>
              <p:nvPr/>
            </p:nvSpPr>
            <p:spPr>
              <a:xfrm rot="2143082">
                <a:off x="1066498" y="3902975"/>
                <a:ext cx="1314414" cy="267682"/>
              </a:xfrm>
              <a:prstGeom prst="rect">
                <a:avLst/>
              </a:prstGeom>
              <a:grp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7" name="Group 69"/>
            <p:cNvGrpSpPr>
              <a:grpSpLocks/>
            </p:cNvGrpSpPr>
            <p:nvPr userDrawn="1"/>
          </p:nvGrpSpPr>
          <p:grpSpPr bwMode="auto">
            <a:xfrm>
              <a:off x="-82869" y="2041805"/>
              <a:ext cx="2978819" cy="1122167"/>
              <a:chOff x="-189872" y="8725"/>
              <a:chExt cx="13223684" cy="4981553"/>
            </a:xfrm>
          </p:grpSpPr>
          <p:sp>
            <p:nvSpPr>
              <p:cNvPr id="8" name="Freeform: Shape 70">
                <a:extLst>
                  <a:ext uri="{FF2B5EF4-FFF2-40B4-BE49-F238E27FC236}"/>
                </a:extLst>
              </p:cNvPr>
              <p:cNvSpPr/>
              <p:nvPr/>
            </p:nvSpPr>
            <p:spPr>
              <a:xfrm rot="2143082">
                <a:off x="7005106" y="657879"/>
                <a:ext cx="6032222" cy="1136022"/>
              </a:xfrm>
              <a:custGeom>
                <a:avLst/>
                <a:gdLst>
                  <a:gd name="connsiteX0" fmla="*/ 0 w 2529191"/>
                  <a:gd name="connsiteY0" fmla="*/ 457200 h 476656"/>
                  <a:gd name="connsiteX1" fmla="*/ 1906621 w 2529191"/>
                  <a:gd name="connsiteY1" fmla="*/ 476656 h 476656"/>
                  <a:gd name="connsiteX2" fmla="*/ 2529191 w 2529191"/>
                  <a:gd name="connsiteY2" fmla="*/ 0 h 476656"/>
                </a:gdLst>
                <a:ahLst/>
                <a:cxnLst>
                  <a:cxn ang="0">
                    <a:pos x="connsiteX0" y="connsiteY0"/>
                  </a:cxn>
                  <a:cxn ang="0">
                    <a:pos x="connsiteX1" y="connsiteY1"/>
                  </a:cxn>
                  <a:cxn ang="0">
                    <a:pos x="connsiteX2" y="connsiteY2"/>
                  </a:cxn>
                </a:cxnLst>
                <a:rect l="l" t="t" r="r" b="b"/>
                <a:pathLst>
                  <a:path w="2529191" h="476656">
                    <a:moveTo>
                      <a:pt x="0" y="457200"/>
                    </a:moveTo>
                    <a:lnTo>
                      <a:pt x="1906621" y="476656"/>
                    </a:lnTo>
                    <a:lnTo>
                      <a:pt x="2529191"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9" name="Straight Connector 71">
                <a:extLst>
                  <a:ext uri="{FF2B5EF4-FFF2-40B4-BE49-F238E27FC236}"/>
                </a:extLst>
              </p:cNvPr>
              <p:cNvCxnSpPr>
                <a:cxnSpLocks/>
              </p:cNvCxnSpPr>
              <p:nvPr/>
            </p:nvCxnSpPr>
            <p:spPr>
              <a:xfrm rot="2143082">
                <a:off x="2875570" y="93397"/>
                <a:ext cx="754026" cy="500980"/>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Straight Connector 72">
                <a:extLst>
                  <a:ext uri="{FF2B5EF4-FFF2-40B4-BE49-F238E27FC236}"/>
                </a:extLst>
              </p:cNvPr>
              <p:cNvCxnSpPr>
                <a:cxnSpLocks/>
                <a:endCxn id="100" idx="1"/>
              </p:cNvCxnSpPr>
              <p:nvPr/>
            </p:nvCxnSpPr>
            <p:spPr>
              <a:xfrm rot="2143082">
                <a:off x="3862149" y="8725"/>
                <a:ext cx="366443" cy="19051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Straight Connector 73">
                <a:extLst>
                  <a:ext uri="{FF2B5EF4-FFF2-40B4-BE49-F238E27FC236}"/>
                </a:extLst>
              </p:cNvPr>
              <p:cNvCxnSpPr>
                <a:cxnSpLocks/>
                <a:endCxn id="101" idx="1"/>
              </p:cNvCxnSpPr>
              <p:nvPr/>
            </p:nvCxnSpPr>
            <p:spPr>
              <a:xfrm rot="2143082">
                <a:off x="4587986" y="36949"/>
                <a:ext cx="303023" cy="19756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74">
                <a:extLst>
                  <a:ext uri="{FF2B5EF4-FFF2-40B4-BE49-F238E27FC236}"/>
                </a:extLst>
              </p:cNvPr>
              <p:cNvCxnSpPr>
                <a:cxnSpLocks/>
                <a:endCxn id="102" idx="1"/>
              </p:cNvCxnSpPr>
              <p:nvPr/>
            </p:nvCxnSpPr>
            <p:spPr>
              <a:xfrm rot="2143082">
                <a:off x="5186982" y="15783"/>
                <a:ext cx="380537" cy="2540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Straight Connector 75">
                <a:extLst>
                  <a:ext uri="{FF2B5EF4-FFF2-40B4-BE49-F238E27FC236}"/>
                </a:extLst>
              </p:cNvPr>
              <p:cNvCxnSpPr>
                <a:cxnSpLocks/>
              </p:cNvCxnSpPr>
              <p:nvPr/>
            </p:nvCxnSpPr>
            <p:spPr>
              <a:xfrm rot="2143082">
                <a:off x="6356783" y="171016"/>
                <a:ext cx="1155706" cy="69854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Straight Connector 76">
                <a:extLst>
                  <a:ext uri="{FF2B5EF4-FFF2-40B4-BE49-F238E27FC236}"/>
                </a:extLst>
              </p:cNvPr>
              <p:cNvCxnSpPr>
                <a:cxnSpLocks/>
              </p:cNvCxnSpPr>
              <p:nvPr/>
            </p:nvCxnSpPr>
            <p:spPr>
              <a:xfrm rot="2143082">
                <a:off x="6695038" y="220406"/>
                <a:ext cx="1381210" cy="860835"/>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Oval 77">
                <a:extLst>
                  <a:ext uri="{FF2B5EF4-FFF2-40B4-BE49-F238E27FC236}"/>
                </a:extLst>
              </p:cNvPr>
              <p:cNvSpPr/>
              <p:nvPr/>
            </p:nvSpPr>
            <p:spPr>
              <a:xfrm rot="2143082">
                <a:off x="7512489" y="2739409"/>
                <a:ext cx="415770" cy="416303"/>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6" name="Oval 78">
                <a:extLst>
                  <a:ext uri="{FF2B5EF4-FFF2-40B4-BE49-F238E27FC236}"/>
                </a:extLst>
              </p:cNvPr>
              <p:cNvSpPr/>
              <p:nvPr/>
            </p:nvSpPr>
            <p:spPr>
              <a:xfrm rot="2143082">
                <a:off x="4672550" y="3402675"/>
                <a:ext cx="415775" cy="416303"/>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7" name="Oval 79">
                <a:extLst>
                  <a:ext uri="{FF2B5EF4-FFF2-40B4-BE49-F238E27FC236}"/>
                </a:extLst>
              </p:cNvPr>
              <p:cNvSpPr/>
              <p:nvPr/>
            </p:nvSpPr>
            <p:spPr>
              <a:xfrm rot="2143082">
                <a:off x="3136307" y="4573975"/>
                <a:ext cx="415775" cy="416303"/>
              </a:xfrm>
              <a:prstGeom prst="ellipse">
                <a:avLst/>
              </a:pr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18" name="Straight Connector 80">
                <a:extLst>
                  <a:ext uri="{FF2B5EF4-FFF2-40B4-BE49-F238E27FC236}"/>
                </a:extLst>
              </p:cNvPr>
              <p:cNvCxnSpPr>
                <a:cxnSpLocks/>
                <a:endCxn id="99" idx="3"/>
              </p:cNvCxnSpPr>
              <p:nvPr/>
            </p:nvCxnSpPr>
            <p:spPr>
              <a:xfrm rot="2143082" flipV="1">
                <a:off x="9499739" y="396809"/>
                <a:ext cx="2219799" cy="1742836"/>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81">
                <a:extLst>
                  <a:ext uri="{FF2B5EF4-FFF2-40B4-BE49-F238E27FC236}"/>
                </a:extLst>
              </p:cNvPr>
              <p:cNvCxnSpPr>
                <a:cxnSpLocks/>
                <a:endCxn id="106" idx="1"/>
              </p:cNvCxnSpPr>
              <p:nvPr/>
            </p:nvCxnSpPr>
            <p:spPr>
              <a:xfrm rot="2143082">
                <a:off x="7209466" y="516759"/>
                <a:ext cx="1437586" cy="89611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82">
                <a:extLst>
                  <a:ext uri="{FF2B5EF4-FFF2-40B4-BE49-F238E27FC236}"/>
                </a:extLst>
              </p:cNvPr>
              <p:cNvCxnSpPr>
                <a:cxnSpLocks/>
                <a:endCxn id="103" idx="3"/>
              </p:cNvCxnSpPr>
              <p:nvPr/>
            </p:nvCxnSpPr>
            <p:spPr>
              <a:xfrm rot="2143082" flipV="1">
                <a:off x="705098" y="3049874"/>
                <a:ext cx="627180" cy="48686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83">
                <a:extLst>
                  <a:ext uri="{FF2B5EF4-FFF2-40B4-BE49-F238E27FC236}"/>
                </a:extLst>
              </p:cNvPr>
              <p:cNvCxnSpPr>
                <a:cxnSpLocks/>
              </p:cNvCxnSpPr>
              <p:nvPr/>
            </p:nvCxnSpPr>
            <p:spPr>
              <a:xfrm rot="2143082" flipV="1">
                <a:off x="669861" y="3487347"/>
                <a:ext cx="493289" cy="338689"/>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2" name="Straight Connector 84">
                <a:extLst>
                  <a:ext uri="{FF2B5EF4-FFF2-40B4-BE49-F238E27FC236}"/>
                </a:extLst>
              </p:cNvPr>
              <p:cNvCxnSpPr>
                <a:cxnSpLocks/>
                <a:endCxn id="80" idx="1"/>
              </p:cNvCxnSpPr>
              <p:nvPr/>
            </p:nvCxnSpPr>
            <p:spPr>
              <a:xfrm rot="2143082">
                <a:off x="2368187" y="3212160"/>
                <a:ext cx="1381210" cy="105840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85">
                <a:extLst>
                  <a:ext uri="{FF2B5EF4-FFF2-40B4-BE49-F238E27FC236}"/>
                </a:extLst>
              </p:cNvPr>
              <p:cNvCxnSpPr>
                <a:cxnSpLocks/>
                <a:endCxn id="97" idx="1"/>
              </p:cNvCxnSpPr>
              <p:nvPr/>
            </p:nvCxnSpPr>
            <p:spPr>
              <a:xfrm rot="2143082" flipV="1">
                <a:off x="4531610" y="2697072"/>
                <a:ext cx="1226176" cy="95256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Freeform: Shape 86">
                <a:extLst>
                  <a:ext uri="{FF2B5EF4-FFF2-40B4-BE49-F238E27FC236}"/>
                </a:extLst>
              </p:cNvPr>
              <p:cNvSpPr/>
              <p:nvPr/>
            </p:nvSpPr>
            <p:spPr>
              <a:xfrm rot="2143082">
                <a:off x="571203" y="1208249"/>
                <a:ext cx="4876516" cy="910229"/>
              </a:xfrm>
              <a:custGeom>
                <a:avLst/>
                <a:gdLst>
                  <a:gd name="connsiteX0" fmla="*/ 0 w 2391302"/>
                  <a:gd name="connsiteY0" fmla="*/ 7998 h 381222"/>
                  <a:gd name="connsiteX1" fmla="*/ 0 w 2391302"/>
                  <a:gd name="connsiteY1" fmla="*/ 7998 h 381222"/>
                  <a:gd name="connsiteX2" fmla="*/ 71979 w 2391302"/>
                  <a:gd name="connsiteY2" fmla="*/ 7998 h 381222"/>
                  <a:gd name="connsiteX3" fmla="*/ 343899 w 2391302"/>
                  <a:gd name="connsiteY3" fmla="*/ 0 h 381222"/>
                  <a:gd name="connsiteX4" fmla="*/ 850418 w 2391302"/>
                  <a:gd name="connsiteY4" fmla="*/ 375890 h 381222"/>
                  <a:gd name="connsiteX5" fmla="*/ 2391302 w 2391302"/>
                  <a:gd name="connsiteY5" fmla="*/ 381222 h 381222"/>
                  <a:gd name="connsiteX6" fmla="*/ 2391302 w 2391302"/>
                  <a:gd name="connsiteY6" fmla="*/ 381222 h 381222"/>
                  <a:gd name="connsiteX0" fmla="*/ 0 w 2391302"/>
                  <a:gd name="connsiteY0" fmla="*/ 7998 h 381222"/>
                  <a:gd name="connsiteX1" fmla="*/ 0 w 2391302"/>
                  <a:gd name="connsiteY1" fmla="*/ 7998 h 381222"/>
                  <a:gd name="connsiteX2" fmla="*/ 343899 w 2391302"/>
                  <a:gd name="connsiteY2" fmla="*/ 0 h 381222"/>
                  <a:gd name="connsiteX3" fmla="*/ 850418 w 2391302"/>
                  <a:gd name="connsiteY3" fmla="*/ 375890 h 381222"/>
                  <a:gd name="connsiteX4" fmla="*/ 2391302 w 2391302"/>
                  <a:gd name="connsiteY4" fmla="*/ 381222 h 381222"/>
                  <a:gd name="connsiteX5" fmla="*/ 2391302 w 2391302"/>
                  <a:gd name="connsiteY5" fmla="*/ 381222 h 381222"/>
                  <a:gd name="connsiteX0" fmla="*/ 0 w 2391302"/>
                  <a:gd name="connsiteY0" fmla="*/ 7998 h 381222"/>
                  <a:gd name="connsiteX1" fmla="*/ 343899 w 2391302"/>
                  <a:gd name="connsiteY1" fmla="*/ 0 h 381222"/>
                  <a:gd name="connsiteX2" fmla="*/ 850418 w 2391302"/>
                  <a:gd name="connsiteY2" fmla="*/ 375890 h 381222"/>
                  <a:gd name="connsiteX3" fmla="*/ 2391302 w 2391302"/>
                  <a:gd name="connsiteY3" fmla="*/ 381222 h 381222"/>
                  <a:gd name="connsiteX4" fmla="*/ 2391302 w 2391302"/>
                  <a:gd name="connsiteY4" fmla="*/ 381222 h 381222"/>
                  <a:gd name="connsiteX0" fmla="*/ 0 w 2047403"/>
                  <a:gd name="connsiteY0" fmla="*/ 0 h 381222"/>
                  <a:gd name="connsiteX1" fmla="*/ 506519 w 2047403"/>
                  <a:gd name="connsiteY1" fmla="*/ 375890 h 381222"/>
                  <a:gd name="connsiteX2" fmla="*/ 2047403 w 2047403"/>
                  <a:gd name="connsiteY2" fmla="*/ 381222 h 381222"/>
                  <a:gd name="connsiteX3" fmla="*/ 2047403 w 2047403"/>
                  <a:gd name="connsiteY3" fmla="*/ 381222 h 381222"/>
                </a:gdLst>
                <a:ahLst/>
                <a:cxnLst>
                  <a:cxn ang="0">
                    <a:pos x="connsiteX0" y="connsiteY0"/>
                  </a:cxn>
                  <a:cxn ang="0">
                    <a:pos x="connsiteX1" y="connsiteY1"/>
                  </a:cxn>
                  <a:cxn ang="0">
                    <a:pos x="connsiteX2" y="connsiteY2"/>
                  </a:cxn>
                  <a:cxn ang="0">
                    <a:pos x="connsiteX3" y="connsiteY3"/>
                  </a:cxn>
                </a:cxnLst>
                <a:rect l="l" t="t" r="r" b="b"/>
                <a:pathLst>
                  <a:path w="2047403" h="381222">
                    <a:moveTo>
                      <a:pt x="0" y="0"/>
                    </a:moveTo>
                    <a:lnTo>
                      <a:pt x="506519" y="375890"/>
                    </a:lnTo>
                    <a:lnTo>
                      <a:pt x="2047403" y="381222"/>
                    </a:lnTo>
                    <a:lnTo>
                      <a:pt x="2047403" y="381222"/>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5" name="Freeform: Shape 87">
                <a:extLst>
                  <a:ext uri="{FF2B5EF4-FFF2-40B4-BE49-F238E27FC236}"/>
                </a:extLst>
              </p:cNvPr>
              <p:cNvSpPr/>
              <p:nvPr/>
            </p:nvSpPr>
            <p:spPr>
              <a:xfrm rot="2143082">
                <a:off x="-189872" y="1363482"/>
                <a:ext cx="5151351" cy="1114852"/>
              </a:xfrm>
              <a:custGeom>
                <a:avLst/>
                <a:gdLst>
                  <a:gd name="connsiteX0" fmla="*/ 0 w 2391302"/>
                  <a:gd name="connsiteY0" fmla="*/ 7998 h 381222"/>
                  <a:gd name="connsiteX1" fmla="*/ 0 w 2391302"/>
                  <a:gd name="connsiteY1" fmla="*/ 7998 h 381222"/>
                  <a:gd name="connsiteX2" fmla="*/ 71979 w 2391302"/>
                  <a:gd name="connsiteY2" fmla="*/ 7998 h 381222"/>
                  <a:gd name="connsiteX3" fmla="*/ 343899 w 2391302"/>
                  <a:gd name="connsiteY3" fmla="*/ 0 h 381222"/>
                  <a:gd name="connsiteX4" fmla="*/ 850418 w 2391302"/>
                  <a:gd name="connsiteY4" fmla="*/ 375890 h 381222"/>
                  <a:gd name="connsiteX5" fmla="*/ 2391302 w 2391302"/>
                  <a:gd name="connsiteY5" fmla="*/ 381222 h 381222"/>
                  <a:gd name="connsiteX6" fmla="*/ 2391302 w 2391302"/>
                  <a:gd name="connsiteY6" fmla="*/ 381222 h 381222"/>
                  <a:gd name="connsiteX0" fmla="*/ 0 w 2391302"/>
                  <a:gd name="connsiteY0" fmla="*/ 7998 h 381222"/>
                  <a:gd name="connsiteX1" fmla="*/ 0 w 2391302"/>
                  <a:gd name="connsiteY1" fmla="*/ 7998 h 381222"/>
                  <a:gd name="connsiteX2" fmla="*/ 71979 w 2391302"/>
                  <a:gd name="connsiteY2" fmla="*/ 7998 h 381222"/>
                  <a:gd name="connsiteX3" fmla="*/ 343899 w 2391302"/>
                  <a:gd name="connsiteY3" fmla="*/ 0 h 381222"/>
                  <a:gd name="connsiteX4" fmla="*/ 935726 w 2391302"/>
                  <a:gd name="connsiteY4" fmla="*/ 373714 h 381222"/>
                  <a:gd name="connsiteX5" fmla="*/ 2391302 w 2391302"/>
                  <a:gd name="connsiteY5" fmla="*/ 381222 h 381222"/>
                  <a:gd name="connsiteX6" fmla="*/ 2391302 w 2391302"/>
                  <a:gd name="connsiteY6" fmla="*/ 381222 h 381222"/>
                  <a:gd name="connsiteX0" fmla="*/ 0 w 2391302"/>
                  <a:gd name="connsiteY0" fmla="*/ 7998 h 381222"/>
                  <a:gd name="connsiteX1" fmla="*/ 71979 w 2391302"/>
                  <a:gd name="connsiteY1" fmla="*/ 7998 h 381222"/>
                  <a:gd name="connsiteX2" fmla="*/ 343899 w 2391302"/>
                  <a:gd name="connsiteY2" fmla="*/ 0 h 381222"/>
                  <a:gd name="connsiteX3" fmla="*/ 935726 w 2391302"/>
                  <a:gd name="connsiteY3" fmla="*/ 373714 h 381222"/>
                  <a:gd name="connsiteX4" fmla="*/ 2391302 w 2391302"/>
                  <a:gd name="connsiteY4" fmla="*/ 381222 h 381222"/>
                  <a:gd name="connsiteX5" fmla="*/ 2391302 w 2391302"/>
                  <a:gd name="connsiteY5" fmla="*/ 381222 h 381222"/>
                  <a:gd name="connsiteX0" fmla="*/ 0 w 2319323"/>
                  <a:gd name="connsiteY0" fmla="*/ 7998 h 381222"/>
                  <a:gd name="connsiteX1" fmla="*/ 271920 w 2319323"/>
                  <a:gd name="connsiteY1" fmla="*/ 0 h 381222"/>
                  <a:gd name="connsiteX2" fmla="*/ 863747 w 2319323"/>
                  <a:gd name="connsiteY2" fmla="*/ 373714 h 381222"/>
                  <a:gd name="connsiteX3" fmla="*/ 2319323 w 2319323"/>
                  <a:gd name="connsiteY3" fmla="*/ 381222 h 381222"/>
                  <a:gd name="connsiteX4" fmla="*/ 2319323 w 2319323"/>
                  <a:gd name="connsiteY4" fmla="*/ 381222 h 381222"/>
                  <a:gd name="connsiteX0" fmla="*/ 0 w 2188694"/>
                  <a:gd name="connsiteY0" fmla="*/ 10175 h 381222"/>
                  <a:gd name="connsiteX1" fmla="*/ 141291 w 2188694"/>
                  <a:gd name="connsiteY1" fmla="*/ 0 h 381222"/>
                  <a:gd name="connsiteX2" fmla="*/ 733118 w 2188694"/>
                  <a:gd name="connsiteY2" fmla="*/ 373714 h 381222"/>
                  <a:gd name="connsiteX3" fmla="*/ 2188694 w 2188694"/>
                  <a:gd name="connsiteY3" fmla="*/ 381222 h 381222"/>
                  <a:gd name="connsiteX4" fmla="*/ 2188694 w 2188694"/>
                  <a:gd name="connsiteY4" fmla="*/ 381222 h 381222"/>
                  <a:gd name="connsiteX0" fmla="*/ 0 w 2162035"/>
                  <a:gd name="connsiteY0" fmla="*/ 0 h 381930"/>
                  <a:gd name="connsiteX1" fmla="*/ 114632 w 2162035"/>
                  <a:gd name="connsiteY1" fmla="*/ 708 h 381930"/>
                  <a:gd name="connsiteX2" fmla="*/ 706459 w 2162035"/>
                  <a:gd name="connsiteY2" fmla="*/ 374422 h 381930"/>
                  <a:gd name="connsiteX3" fmla="*/ 2162035 w 2162035"/>
                  <a:gd name="connsiteY3" fmla="*/ 381930 h 381930"/>
                  <a:gd name="connsiteX4" fmla="*/ 2162035 w 2162035"/>
                  <a:gd name="connsiteY4" fmla="*/ 381930 h 381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62035" h="381930">
                    <a:moveTo>
                      <a:pt x="0" y="0"/>
                    </a:moveTo>
                    <a:lnTo>
                      <a:pt x="114632" y="708"/>
                    </a:lnTo>
                    <a:lnTo>
                      <a:pt x="706459" y="374422"/>
                    </a:lnTo>
                    <a:lnTo>
                      <a:pt x="2162035" y="381930"/>
                    </a:lnTo>
                    <a:lnTo>
                      <a:pt x="2162035" y="38193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 name="Freeform: Shape 88">
                <a:extLst>
                  <a:ext uri="{FF2B5EF4-FFF2-40B4-BE49-F238E27FC236}"/>
                </a:extLst>
              </p:cNvPr>
              <p:cNvSpPr/>
              <p:nvPr/>
            </p:nvSpPr>
            <p:spPr>
              <a:xfrm rot="2143082">
                <a:off x="3333622" y="2160815"/>
                <a:ext cx="2614435" cy="1100740"/>
              </a:xfrm>
              <a:custGeom>
                <a:avLst/>
                <a:gdLst>
                  <a:gd name="connsiteX0" fmla="*/ 0 w 1095680"/>
                  <a:gd name="connsiteY0" fmla="*/ 461199 h 461199"/>
                  <a:gd name="connsiteX1" fmla="*/ 621152 w 1095680"/>
                  <a:gd name="connsiteY1" fmla="*/ 0 h 461199"/>
                  <a:gd name="connsiteX2" fmla="*/ 1095680 w 1095680"/>
                  <a:gd name="connsiteY2" fmla="*/ 0 h 461199"/>
                </a:gdLst>
                <a:ahLst/>
                <a:cxnLst>
                  <a:cxn ang="0">
                    <a:pos x="connsiteX0" y="connsiteY0"/>
                  </a:cxn>
                  <a:cxn ang="0">
                    <a:pos x="connsiteX1" y="connsiteY1"/>
                  </a:cxn>
                  <a:cxn ang="0">
                    <a:pos x="connsiteX2" y="connsiteY2"/>
                  </a:cxn>
                </a:cxnLst>
                <a:rect l="l" t="t" r="r" b="b"/>
                <a:pathLst>
                  <a:path w="1095680" h="461199">
                    <a:moveTo>
                      <a:pt x="0" y="461199"/>
                    </a:moveTo>
                    <a:lnTo>
                      <a:pt x="621152" y="0"/>
                    </a:lnTo>
                    <a:lnTo>
                      <a:pt x="1095680" y="0"/>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7" name="Straight Connector 89">
                <a:extLst>
                  <a:ext uri="{FF2B5EF4-FFF2-40B4-BE49-F238E27FC236}"/>
                </a:extLst>
              </p:cNvPr>
              <p:cNvCxnSpPr>
                <a:cxnSpLocks/>
              </p:cNvCxnSpPr>
              <p:nvPr/>
            </p:nvCxnSpPr>
            <p:spPr>
              <a:xfrm rot="2143082" flipV="1">
                <a:off x="1318184" y="3529683"/>
                <a:ext cx="0" cy="44452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8" name="Straight Connector 90">
                <a:extLst>
                  <a:ext uri="{FF2B5EF4-FFF2-40B4-BE49-F238E27FC236}"/>
                </a:extLst>
              </p:cNvPr>
              <p:cNvCxnSpPr>
                <a:cxnSpLocks/>
              </p:cNvCxnSpPr>
              <p:nvPr/>
            </p:nvCxnSpPr>
            <p:spPr>
              <a:xfrm rot="2143082" flipV="1">
                <a:off x="1487311" y="3656692"/>
                <a:ext cx="0" cy="43747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9" name="Straight Connector 91">
                <a:extLst>
                  <a:ext uri="{FF2B5EF4-FFF2-40B4-BE49-F238E27FC236}"/>
                </a:extLst>
              </p:cNvPr>
              <p:cNvCxnSpPr>
                <a:cxnSpLocks/>
              </p:cNvCxnSpPr>
              <p:nvPr/>
            </p:nvCxnSpPr>
            <p:spPr>
              <a:xfrm rot="2143082" flipV="1">
                <a:off x="1663488" y="3776642"/>
                <a:ext cx="0" cy="44453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0" name="Straight Connector 92">
                <a:extLst>
                  <a:ext uri="{FF2B5EF4-FFF2-40B4-BE49-F238E27FC236}"/>
                </a:extLst>
              </p:cNvPr>
              <p:cNvCxnSpPr>
                <a:cxnSpLocks/>
              </p:cNvCxnSpPr>
              <p:nvPr/>
            </p:nvCxnSpPr>
            <p:spPr>
              <a:xfrm rot="2143082" flipV="1">
                <a:off x="1832616" y="3903650"/>
                <a:ext cx="0" cy="43747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1" name="Straight Connector 93">
                <a:extLst>
                  <a:ext uri="{FF2B5EF4-FFF2-40B4-BE49-F238E27FC236}"/>
                </a:extLst>
              </p:cNvPr>
              <p:cNvCxnSpPr>
                <a:cxnSpLocks/>
              </p:cNvCxnSpPr>
              <p:nvPr/>
            </p:nvCxnSpPr>
            <p:spPr>
              <a:xfrm rot="2143082" flipV="1">
                <a:off x="2001744" y="4023605"/>
                <a:ext cx="0" cy="444527"/>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2" name="Straight Connector 94">
                <a:extLst>
                  <a:ext uri="{FF2B5EF4-FFF2-40B4-BE49-F238E27FC236}"/>
                </a:extLst>
              </p:cNvPr>
              <p:cNvCxnSpPr>
                <a:cxnSpLocks/>
              </p:cNvCxnSpPr>
              <p:nvPr/>
            </p:nvCxnSpPr>
            <p:spPr>
              <a:xfrm rot="2143082" flipV="1">
                <a:off x="2177916" y="4150613"/>
                <a:ext cx="0" cy="437473"/>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sp>
            <p:nvSpPr>
              <p:cNvPr id="33" name="Freeform: Shape 95">
                <a:extLst>
                  <a:ext uri="{FF2B5EF4-FFF2-40B4-BE49-F238E27FC236}"/>
                </a:extLst>
              </p:cNvPr>
              <p:cNvSpPr/>
              <p:nvPr/>
            </p:nvSpPr>
            <p:spPr>
              <a:xfrm rot="2143082">
                <a:off x="4432952" y="1624557"/>
                <a:ext cx="3523494" cy="232847"/>
              </a:xfrm>
              <a:custGeom>
                <a:avLst/>
                <a:gdLst>
                  <a:gd name="connsiteX0" fmla="*/ 0 w 1478604"/>
                  <a:gd name="connsiteY0" fmla="*/ 0 h 97276"/>
                  <a:gd name="connsiteX1" fmla="*/ 107004 w 1478604"/>
                  <a:gd name="connsiteY1" fmla="*/ 97276 h 97276"/>
                  <a:gd name="connsiteX2" fmla="*/ 1478604 w 1478604"/>
                  <a:gd name="connsiteY2" fmla="*/ 97276 h 97276"/>
                </a:gdLst>
                <a:ahLst/>
                <a:cxnLst>
                  <a:cxn ang="0">
                    <a:pos x="connsiteX0" y="connsiteY0"/>
                  </a:cxn>
                  <a:cxn ang="0">
                    <a:pos x="connsiteX1" y="connsiteY1"/>
                  </a:cxn>
                  <a:cxn ang="0">
                    <a:pos x="connsiteX2" y="connsiteY2"/>
                  </a:cxn>
                </a:cxnLst>
                <a:rect l="l" t="t" r="r" b="b"/>
                <a:pathLst>
                  <a:path w="1478604" h="97276">
                    <a:moveTo>
                      <a:pt x="0" y="0"/>
                    </a:moveTo>
                    <a:lnTo>
                      <a:pt x="107004" y="97276"/>
                    </a:lnTo>
                    <a:lnTo>
                      <a:pt x="1478604" y="97276"/>
                    </a:lnTo>
                  </a:path>
                </a:pathLst>
              </a:custGeom>
              <a:noFill/>
              <a:ln w="127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sp>
        <p:nvSpPr>
          <p:cNvPr id="2" name="Text Placeholder 9">
            <a:extLst>
              <a:ext uri="{FF2B5EF4-FFF2-40B4-BE49-F238E27FC236}"/>
            </a:extLst>
          </p:cNvPr>
          <p:cNvSpPr>
            <a:spLocks noGrp="1"/>
          </p:cNvSpPr>
          <p:nvPr>
            <p:ph type="body" sz="quarter" idx="10"/>
          </p:nvPr>
        </p:nvSpPr>
        <p:spPr>
          <a:xfrm>
            <a:off x="323529" y="271413"/>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fr-FR" altLang="ko-KR" dirty="0"/>
              <a:t>Cliquez pour modifier les styles du texte du masque</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Agenda slide layout">
    <p:bg>
      <p:bgPr>
        <a:blipFill dpi="0" rotWithShape="0">
          <a:blip r:embed="rId2"/>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3" name="Freeform: Shape 104">
            <a:extLst>
              <a:ext uri="{FF2B5EF4-FFF2-40B4-BE49-F238E27FC236}"/>
            </a:extLst>
          </p:cNvPr>
          <p:cNvSpPr/>
          <p:nvPr userDrawn="1"/>
        </p:nvSpPr>
        <p:spPr>
          <a:xfrm>
            <a:off x="8745538" y="-17463"/>
            <a:ext cx="3446462" cy="2022476"/>
          </a:xfrm>
          <a:custGeom>
            <a:avLst/>
            <a:gdLst>
              <a:gd name="connsiteX0" fmla="*/ 1468556 w 2131574"/>
              <a:gd name="connsiteY0" fmla="*/ 207970 h 1251701"/>
              <a:gd name="connsiteX1" fmla="*/ 765847 w 2131574"/>
              <a:gd name="connsiteY1" fmla="*/ 477621 h 1251701"/>
              <a:gd name="connsiteX2" fmla="*/ 989468 w 2131574"/>
              <a:gd name="connsiteY2" fmla="*/ 563908 h 1251701"/>
              <a:gd name="connsiteX3" fmla="*/ 1692178 w 2131574"/>
              <a:gd name="connsiteY3" fmla="*/ 294162 h 1251701"/>
              <a:gd name="connsiteX4" fmla="*/ 1654318 w 2131574"/>
              <a:gd name="connsiteY4" fmla="*/ 0 h 1251701"/>
              <a:gd name="connsiteX5" fmla="*/ 2022772 w 2131574"/>
              <a:gd name="connsiteY5" fmla="*/ 0 h 1251701"/>
              <a:gd name="connsiteX6" fmla="*/ 2131574 w 2131574"/>
              <a:gd name="connsiteY6" fmla="*/ 41936 h 1251701"/>
              <a:gd name="connsiteX7" fmla="*/ 2131574 w 2131574"/>
              <a:gd name="connsiteY7" fmla="*/ 466298 h 1251701"/>
              <a:gd name="connsiteX8" fmla="*/ 2111480 w 2131574"/>
              <a:gd name="connsiteY8" fmla="*/ 475348 h 1251701"/>
              <a:gd name="connsiteX9" fmla="*/ 2110534 w 2131574"/>
              <a:gd name="connsiteY9" fmla="*/ 711492 h 1251701"/>
              <a:gd name="connsiteX10" fmla="*/ 2074362 w 2131574"/>
              <a:gd name="connsiteY10" fmla="*/ 725354 h 1251701"/>
              <a:gd name="connsiteX11" fmla="*/ 2072088 w 2131574"/>
              <a:gd name="connsiteY11" fmla="*/ 488705 h 1251701"/>
              <a:gd name="connsiteX12" fmla="*/ 2033263 w 2131574"/>
              <a:gd name="connsiteY12" fmla="*/ 500423 h 1251701"/>
              <a:gd name="connsiteX13" fmla="*/ 2033061 w 2131574"/>
              <a:gd name="connsiteY13" fmla="*/ 445358 h 1251701"/>
              <a:gd name="connsiteX14" fmla="*/ 1953489 w 2131574"/>
              <a:gd name="connsiteY14" fmla="*/ 475816 h 1251701"/>
              <a:gd name="connsiteX15" fmla="*/ 1952964 w 2131574"/>
              <a:gd name="connsiteY15" fmla="*/ 533941 h 1251701"/>
              <a:gd name="connsiteX16" fmla="*/ 1915844 w 2131574"/>
              <a:gd name="connsiteY16" fmla="*/ 550576 h 1251701"/>
              <a:gd name="connsiteX17" fmla="*/ 1914897 w 2131574"/>
              <a:gd name="connsiteY17" fmla="*/ 786594 h 1251701"/>
              <a:gd name="connsiteX18" fmla="*/ 1878914 w 2131574"/>
              <a:gd name="connsiteY18" fmla="*/ 800581 h 1251701"/>
              <a:gd name="connsiteX19" fmla="*/ 1876454 w 2131574"/>
              <a:gd name="connsiteY19" fmla="*/ 563933 h 1251701"/>
              <a:gd name="connsiteX20" fmla="*/ 1837626 w 2131574"/>
              <a:gd name="connsiteY20" fmla="*/ 575651 h 1251701"/>
              <a:gd name="connsiteX21" fmla="*/ 1837425 w 2131574"/>
              <a:gd name="connsiteY21" fmla="*/ 520241 h 1251701"/>
              <a:gd name="connsiteX22" fmla="*/ 1757852 w 2131574"/>
              <a:gd name="connsiteY22" fmla="*/ 550699 h 1251701"/>
              <a:gd name="connsiteX23" fmla="*/ 1757326 w 2131574"/>
              <a:gd name="connsiteY23" fmla="*/ 609045 h 1251701"/>
              <a:gd name="connsiteX24" fmla="*/ 1720397 w 2131574"/>
              <a:gd name="connsiteY24" fmla="*/ 625678 h 1251701"/>
              <a:gd name="connsiteX25" fmla="*/ 1719260 w 2131574"/>
              <a:gd name="connsiteY25" fmla="*/ 861824 h 1251701"/>
              <a:gd name="connsiteX26" fmla="*/ 1683276 w 2131574"/>
              <a:gd name="connsiteY26" fmla="*/ 875810 h 1251701"/>
              <a:gd name="connsiteX27" fmla="*/ 1680816 w 2131574"/>
              <a:gd name="connsiteY27" fmla="*/ 639162 h 1251701"/>
              <a:gd name="connsiteX28" fmla="*/ 1641990 w 2131574"/>
              <a:gd name="connsiteY28" fmla="*/ 650754 h 1251701"/>
              <a:gd name="connsiteX29" fmla="*/ 1641837 w 2131574"/>
              <a:gd name="connsiteY29" fmla="*/ 595106 h 1251701"/>
              <a:gd name="connsiteX30" fmla="*/ 1562218 w 2131574"/>
              <a:gd name="connsiteY30" fmla="*/ 625583 h 1251701"/>
              <a:gd name="connsiteX31" fmla="*/ 1561688 w 2131574"/>
              <a:gd name="connsiteY31" fmla="*/ 684273 h 1251701"/>
              <a:gd name="connsiteX32" fmla="*/ 1524758 w 2131574"/>
              <a:gd name="connsiteY32" fmla="*/ 700907 h 1251701"/>
              <a:gd name="connsiteX33" fmla="*/ 1523622 w 2131574"/>
              <a:gd name="connsiteY33" fmla="*/ 937051 h 1251701"/>
              <a:gd name="connsiteX34" fmla="*/ 1487638 w 2131574"/>
              <a:gd name="connsiteY34" fmla="*/ 950913 h 1251701"/>
              <a:gd name="connsiteX35" fmla="*/ 1485366 w 2131574"/>
              <a:gd name="connsiteY35" fmla="*/ 714264 h 1251701"/>
              <a:gd name="connsiteX36" fmla="*/ 1446352 w 2131574"/>
              <a:gd name="connsiteY36" fmla="*/ 725983 h 1251701"/>
              <a:gd name="connsiteX37" fmla="*/ 1446199 w 2131574"/>
              <a:gd name="connsiteY37" fmla="*/ 669990 h 1251701"/>
              <a:gd name="connsiteX38" fmla="*/ 1366584 w 2131574"/>
              <a:gd name="connsiteY38" fmla="*/ 700465 h 1251701"/>
              <a:gd name="connsiteX39" fmla="*/ 1366052 w 2131574"/>
              <a:gd name="connsiteY39" fmla="*/ 759503 h 1251701"/>
              <a:gd name="connsiteX40" fmla="*/ 1329122 w 2131574"/>
              <a:gd name="connsiteY40" fmla="*/ 776135 h 1251701"/>
              <a:gd name="connsiteX41" fmla="*/ 1328175 w 2131574"/>
              <a:gd name="connsiteY41" fmla="*/ 1012153 h 1251701"/>
              <a:gd name="connsiteX42" fmla="*/ 1292002 w 2131574"/>
              <a:gd name="connsiteY42" fmla="*/ 1026141 h 1251701"/>
              <a:gd name="connsiteX43" fmla="*/ 1289728 w 2131574"/>
              <a:gd name="connsiteY43" fmla="*/ 789493 h 1251701"/>
              <a:gd name="connsiteX44" fmla="*/ 1250904 w 2131574"/>
              <a:gd name="connsiteY44" fmla="*/ 801211 h 1251701"/>
              <a:gd name="connsiteX45" fmla="*/ 1250697 w 2131574"/>
              <a:gd name="connsiteY45" fmla="*/ 744824 h 1251701"/>
              <a:gd name="connsiteX46" fmla="*/ 1171004 w 2131574"/>
              <a:gd name="connsiteY46" fmla="*/ 775328 h 1251701"/>
              <a:gd name="connsiteX47" fmla="*/ 1170416 w 2131574"/>
              <a:gd name="connsiteY47" fmla="*/ 834605 h 1251701"/>
              <a:gd name="connsiteX48" fmla="*/ 1133484 w 2131574"/>
              <a:gd name="connsiteY48" fmla="*/ 851239 h 1251701"/>
              <a:gd name="connsiteX49" fmla="*/ 1132536 w 2131574"/>
              <a:gd name="connsiteY49" fmla="*/ 1087383 h 1251701"/>
              <a:gd name="connsiteX50" fmla="*/ 1096366 w 2131574"/>
              <a:gd name="connsiteY50" fmla="*/ 1101370 h 1251701"/>
              <a:gd name="connsiteX51" fmla="*/ 1094094 w 2131574"/>
              <a:gd name="connsiteY51" fmla="*/ 864721 h 1251701"/>
              <a:gd name="connsiteX52" fmla="*/ 1055266 w 2131574"/>
              <a:gd name="connsiteY52" fmla="*/ 876441 h 1251701"/>
              <a:gd name="connsiteX53" fmla="*/ 1055059 w 2131574"/>
              <a:gd name="connsiteY53" fmla="*/ 819708 h 1251701"/>
              <a:gd name="connsiteX54" fmla="*/ 975504 w 2131574"/>
              <a:gd name="connsiteY54" fmla="*/ 850159 h 1251701"/>
              <a:gd name="connsiteX55" fmla="*/ 974966 w 2131574"/>
              <a:gd name="connsiteY55" fmla="*/ 909834 h 1251701"/>
              <a:gd name="connsiteX56" fmla="*/ 938037 w 2131574"/>
              <a:gd name="connsiteY56" fmla="*/ 926467 h 1251701"/>
              <a:gd name="connsiteX57" fmla="*/ 936898 w 2131574"/>
              <a:gd name="connsiteY57" fmla="*/ 1162611 h 1251701"/>
              <a:gd name="connsiteX58" fmla="*/ 900916 w 2131574"/>
              <a:gd name="connsiteY58" fmla="*/ 1176473 h 1251701"/>
              <a:gd name="connsiteX59" fmla="*/ 898454 w 2131574"/>
              <a:gd name="connsiteY59" fmla="*/ 939824 h 1251701"/>
              <a:gd name="connsiteX60" fmla="*/ 859628 w 2131574"/>
              <a:gd name="connsiteY60" fmla="*/ 951543 h 1251701"/>
              <a:gd name="connsiteX61" fmla="*/ 859421 w 2131574"/>
              <a:gd name="connsiteY61" fmla="*/ 894592 h 1251701"/>
              <a:gd name="connsiteX62" fmla="*/ 779871 w 2131574"/>
              <a:gd name="connsiteY62" fmla="*/ 925042 h 1251701"/>
              <a:gd name="connsiteX63" fmla="*/ 779330 w 2131574"/>
              <a:gd name="connsiteY63" fmla="*/ 985062 h 1251701"/>
              <a:gd name="connsiteX64" fmla="*/ 742398 w 2131574"/>
              <a:gd name="connsiteY64" fmla="*/ 1001695 h 1251701"/>
              <a:gd name="connsiteX65" fmla="*/ 741262 w 2131574"/>
              <a:gd name="connsiteY65" fmla="*/ 1237840 h 1251701"/>
              <a:gd name="connsiteX66" fmla="*/ 705280 w 2131574"/>
              <a:gd name="connsiteY66" fmla="*/ 1251701 h 1251701"/>
              <a:gd name="connsiteX67" fmla="*/ 702818 w 2131574"/>
              <a:gd name="connsiteY67" fmla="*/ 1015052 h 1251701"/>
              <a:gd name="connsiteX68" fmla="*/ 663992 w 2131574"/>
              <a:gd name="connsiteY68" fmla="*/ 1026772 h 1251701"/>
              <a:gd name="connsiteX69" fmla="*/ 663835 w 2131574"/>
              <a:gd name="connsiteY69" fmla="*/ 969456 h 1251701"/>
              <a:gd name="connsiteX70" fmla="*/ 585207 w 2131574"/>
              <a:gd name="connsiteY70" fmla="*/ 999553 h 1251701"/>
              <a:gd name="connsiteX71" fmla="*/ 585207 w 2131574"/>
              <a:gd name="connsiteY71" fmla="*/ 999552 h 1251701"/>
              <a:gd name="connsiteX72" fmla="*/ 384123 w 2131574"/>
              <a:gd name="connsiteY72" fmla="*/ 922654 h 1251701"/>
              <a:gd name="connsiteX73" fmla="*/ 384078 w 2131574"/>
              <a:gd name="connsiteY73" fmla="*/ 934087 h 1251701"/>
              <a:gd name="connsiteX74" fmla="*/ 347904 w 2131574"/>
              <a:gd name="connsiteY74" fmla="*/ 948074 h 1251701"/>
              <a:gd name="connsiteX75" fmla="*/ 347527 w 2131574"/>
              <a:gd name="connsiteY75" fmla="*/ 908658 h 1251701"/>
              <a:gd name="connsiteX76" fmla="*/ 189088 w 2131574"/>
              <a:gd name="connsiteY76" fmla="*/ 848068 h 1251701"/>
              <a:gd name="connsiteX77" fmla="*/ 188440 w 2131574"/>
              <a:gd name="connsiteY77" fmla="*/ 1009315 h 1251701"/>
              <a:gd name="connsiteX78" fmla="*/ 152268 w 2131574"/>
              <a:gd name="connsiteY78" fmla="*/ 1023303 h 1251701"/>
              <a:gd name="connsiteX79" fmla="*/ 150443 w 2131574"/>
              <a:gd name="connsiteY79" fmla="*/ 833290 h 1251701"/>
              <a:gd name="connsiteX80" fmla="*/ 0 w 2131574"/>
              <a:gd name="connsiteY80" fmla="*/ 775758 h 1251701"/>
              <a:gd name="connsiteX81" fmla="*/ 0 w 2131574"/>
              <a:gd name="connsiteY81" fmla="*/ 634811 h 1251701"/>
              <a:gd name="connsiteX82" fmla="*/ 0 w 2131574"/>
              <a:gd name="connsiteY82" fmla="*/ 625805 h 1251701"/>
              <a:gd name="connsiteX83" fmla="*/ 11702 w 2131574"/>
              <a:gd name="connsiteY83" fmla="*/ 630321 h 1251701"/>
              <a:gd name="connsiteX84" fmla="*/ 110416 w 2131574"/>
              <a:gd name="connsiteY84" fmla="*/ 592442 h 1251701"/>
              <a:gd name="connsiteX85" fmla="*/ 110413 w 2131574"/>
              <a:gd name="connsiteY85" fmla="*/ 591589 h 1251701"/>
              <a:gd name="connsiteX86" fmla="*/ 228402 w 2131574"/>
              <a:gd name="connsiteY86" fmla="*/ 546351 h 1251701"/>
              <a:gd name="connsiteX87" fmla="*/ 228394 w 2131574"/>
              <a:gd name="connsiteY87" fmla="*/ 547171 h 1251701"/>
              <a:gd name="connsiteX88" fmla="*/ 306052 w 2131574"/>
              <a:gd name="connsiteY88" fmla="*/ 517369 h 1251701"/>
              <a:gd name="connsiteX89" fmla="*/ 306051 w 2131574"/>
              <a:gd name="connsiteY89" fmla="*/ 516361 h 1251701"/>
              <a:gd name="connsiteX90" fmla="*/ 423850 w 2131574"/>
              <a:gd name="connsiteY90" fmla="*/ 471123 h 1251701"/>
              <a:gd name="connsiteX91" fmla="*/ 423840 w 2131574"/>
              <a:gd name="connsiteY91" fmla="*/ 472171 h 1251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2131574" h="1251701">
                <a:moveTo>
                  <a:pt x="1468556" y="207970"/>
                </a:moveTo>
                <a:lnTo>
                  <a:pt x="765847" y="477621"/>
                </a:lnTo>
                <a:lnTo>
                  <a:pt x="989468" y="563908"/>
                </a:lnTo>
                <a:lnTo>
                  <a:pt x="1692178" y="294162"/>
                </a:lnTo>
                <a:close/>
                <a:moveTo>
                  <a:pt x="1654318" y="0"/>
                </a:moveTo>
                <a:lnTo>
                  <a:pt x="2022772" y="0"/>
                </a:lnTo>
                <a:lnTo>
                  <a:pt x="2131574" y="41936"/>
                </a:lnTo>
                <a:lnTo>
                  <a:pt x="2131574" y="466298"/>
                </a:lnTo>
                <a:lnTo>
                  <a:pt x="2111480" y="475348"/>
                </a:lnTo>
                <a:lnTo>
                  <a:pt x="2110534" y="711492"/>
                </a:lnTo>
                <a:lnTo>
                  <a:pt x="2074362" y="725354"/>
                </a:lnTo>
                <a:lnTo>
                  <a:pt x="2072088" y="488705"/>
                </a:lnTo>
                <a:lnTo>
                  <a:pt x="2033263" y="500423"/>
                </a:lnTo>
                <a:lnTo>
                  <a:pt x="2033061" y="445358"/>
                </a:lnTo>
                <a:lnTo>
                  <a:pt x="1953489" y="475816"/>
                </a:lnTo>
                <a:lnTo>
                  <a:pt x="1952964" y="533941"/>
                </a:lnTo>
                <a:lnTo>
                  <a:pt x="1915844" y="550576"/>
                </a:lnTo>
                <a:lnTo>
                  <a:pt x="1914897" y="786594"/>
                </a:lnTo>
                <a:lnTo>
                  <a:pt x="1878914" y="800581"/>
                </a:lnTo>
                <a:lnTo>
                  <a:pt x="1876454" y="563933"/>
                </a:lnTo>
                <a:lnTo>
                  <a:pt x="1837626" y="575651"/>
                </a:lnTo>
                <a:lnTo>
                  <a:pt x="1837425" y="520241"/>
                </a:lnTo>
                <a:lnTo>
                  <a:pt x="1757852" y="550699"/>
                </a:lnTo>
                <a:lnTo>
                  <a:pt x="1757326" y="609045"/>
                </a:lnTo>
                <a:lnTo>
                  <a:pt x="1720397" y="625678"/>
                </a:lnTo>
                <a:lnTo>
                  <a:pt x="1719260" y="861824"/>
                </a:lnTo>
                <a:lnTo>
                  <a:pt x="1683276" y="875810"/>
                </a:lnTo>
                <a:lnTo>
                  <a:pt x="1680816" y="639162"/>
                </a:lnTo>
                <a:lnTo>
                  <a:pt x="1641990" y="650754"/>
                </a:lnTo>
                <a:lnTo>
                  <a:pt x="1641837" y="595106"/>
                </a:lnTo>
                <a:lnTo>
                  <a:pt x="1562218" y="625583"/>
                </a:lnTo>
                <a:lnTo>
                  <a:pt x="1561688" y="684273"/>
                </a:lnTo>
                <a:lnTo>
                  <a:pt x="1524758" y="700907"/>
                </a:lnTo>
                <a:lnTo>
                  <a:pt x="1523622" y="937051"/>
                </a:lnTo>
                <a:lnTo>
                  <a:pt x="1487638" y="950913"/>
                </a:lnTo>
                <a:lnTo>
                  <a:pt x="1485366" y="714264"/>
                </a:lnTo>
                <a:lnTo>
                  <a:pt x="1446352" y="725983"/>
                </a:lnTo>
                <a:lnTo>
                  <a:pt x="1446199" y="669990"/>
                </a:lnTo>
                <a:lnTo>
                  <a:pt x="1366584" y="700465"/>
                </a:lnTo>
                <a:lnTo>
                  <a:pt x="1366052" y="759503"/>
                </a:lnTo>
                <a:lnTo>
                  <a:pt x="1329122" y="776135"/>
                </a:lnTo>
                <a:lnTo>
                  <a:pt x="1328175" y="1012153"/>
                </a:lnTo>
                <a:lnTo>
                  <a:pt x="1292002" y="1026141"/>
                </a:lnTo>
                <a:lnTo>
                  <a:pt x="1289728" y="789493"/>
                </a:lnTo>
                <a:lnTo>
                  <a:pt x="1250904" y="801211"/>
                </a:lnTo>
                <a:lnTo>
                  <a:pt x="1250697" y="744824"/>
                </a:lnTo>
                <a:lnTo>
                  <a:pt x="1171004" y="775328"/>
                </a:lnTo>
                <a:lnTo>
                  <a:pt x="1170416" y="834605"/>
                </a:lnTo>
                <a:lnTo>
                  <a:pt x="1133484" y="851239"/>
                </a:lnTo>
                <a:lnTo>
                  <a:pt x="1132536" y="1087383"/>
                </a:lnTo>
                <a:lnTo>
                  <a:pt x="1096366" y="1101370"/>
                </a:lnTo>
                <a:lnTo>
                  <a:pt x="1094094" y="864721"/>
                </a:lnTo>
                <a:lnTo>
                  <a:pt x="1055266" y="876441"/>
                </a:lnTo>
                <a:lnTo>
                  <a:pt x="1055059" y="819708"/>
                </a:lnTo>
                <a:lnTo>
                  <a:pt x="975504" y="850159"/>
                </a:lnTo>
                <a:lnTo>
                  <a:pt x="974966" y="909834"/>
                </a:lnTo>
                <a:lnTo>
                  <a:pt x="938037" y="926467"/>
                </a:lnTo>
                <a:lnTo>
                  <a:pt x="936898" y="1162611"/>
                </a:lnTo>
                <a:lnTo>
                  <a:pt x="900916" y="1176473"/>
                </a:lnTo>
                <a:lnTo>
                  <a:pt x="898454" y="939824"/>
                </a:lnTo>
                <a:lnTo>
                  <a:pt x="859628" y="951543"/>
                </a:lnTo>
                <a:lnTo>
                  <a:pt x="859421" y="894592"/>
                </a:lnTo>
                <a:lnTo>
                  <a:pt x="779871" y="925042"/>
                </a:lnTo>
                <a:lnTo>
                  <a:pt x="779330" y="985062"/>
                </a:lnTo>
                <a:lnTo>
                  <a:pt x="742398" y="1001695"/>
                </a:lnTo>
                <a:lnTo>
                  <a:pt x="741262" y="1237840"/>
                </a:lnTo>
                <a:lnTo>
                  <a:pt x="705280" y="1251701"/>
                </a:lnTo>
                <a:lnTo>
                  <a:pt x="702818" y="1015052"/>
                </a:lnTo>
                <a:lnTo>
                  <a:pt x="663992" y="1026772"/>
                </a:lnTo>
                <a:lnTo>
                  <a:pt x="663835" y="969456"/>
                </a:lnTo>
                <a:lnTo>
                  <a:pt x="585207" y="999553"/>
                </a:lnTo>
                <a:lnTo>
                  <a:pt x="585207" y="999552"/>
                </a:lnTo>
                <a:lnTo>
                  <a:pt x="384123" y="922654"/>
                </a:lnTo>
                <a:lnTo>
                  <a:pt x="384078" y="934087"/>
                </a:lnTo>
                <a:lnTo>
                  <a:pt x="347904" y="948074"/>
                </a:lnTo>
                <a:lnTo>
                  <a:pt x="347527" y="908658"/>
                </a:lnTo>
                <a:lnTo>
                  <a:pt x="189088" y="848068"/>
                </a:lnTo>
                <a:lnTo>
                  <a:pt x="188440" y="1009315"/>
                </a:lnTo>
                <a:lnTo>
                  <a:pt x="152268" y="1023303"/>
                </a:lnTo>
                <a:lnTo>
                  <a:pt x="150443" y="833290"/>
                </a:lnTo>
                <a:lnTo>
                  <a:pt x="0" y="775758"/>
                </a:lnTo>
                <a:lnTo>
                  <a:pt x="0" y="634811"/>
                </a:lnTo>
                <a:lnTo>
                  <a:pt x="0" y="625805"/>
                </a:lnTo>
                <a:lnTo>
                  <a:pt x="11702" y="630321"/>
                </a:lnTo>
                <a:lnTo>
                  <a:pt x="110416" y="592442"/>
                </a:lnTo>
                <a:lnTo>
                  <a:pt x="110413" y="591589"/>
                </a:lnTo>
                <a:lnTo>
                  <a:pt x="228402" y="546351"/>
                </a:lnTo>
                <a:lnTo>
                  <a:pt x="228394" y="547171"/>
                </a:lnTo>
                <a:lnTo>
                  <a:pt x="306052" y="517369"/>
                </a:lnTo>
                <a:lnTo>
                  <a:pt x="306051" y="516361"/>
                </a:lnTo>
                <a:lnTo>
                  <a:pt x="423850" y="471123"/>
                </a:lnTo>
                <a:lnTo>
                  <a:pt x="423840" y="472171"/>
                </a:lnTo>
                <a:close/>
              </a:path>
            </a:pathLst>
          </a:custGeom>
          <a:solidFill>
            <a:schemeClr val="accent1">
              <a:alpha val="40000"/>
            </a:schemeClr>
          </a:solidFill>
          <a:ln w="2694" cap="flat">
            <a:noFill/>
            <a:prstDash val="solid"/>
            <a:miter/>
          </a:ln>
        </p:spPr>
        <p:txBody>
          <a:bodyPr anchor="ctr"/>
          <a:lstStyle/>
          <a:p>
            <a:pPr fontAlgn="auto">
              <a:spcBef>
                <a:spcPts val="0"/>
              </a:spcBef>
              <a:spcAft>
                <a:spcPts val="0"/>
              </a:spcAft>
              <a:defRPr/>
            </a:pPr>
            <a:endParaRPr lang="en-US">
              <a:latin typeface="+mn-lt"/>
              <a:cs typeface="+mn-cs"/>
            </a:endParaRPr>
          </a:p>
        </p:txBody>
      </p:sp>
      <p:grpSp>
        <p:nvGrpSpPr>
          <p:cNvPr id="4" name="Group 115">
            <a:extLst>
              <a:ext uri="{FF2B5EF4-FFF2-40B4-BE49-F238E27FC236}"/>
            </a:extLst>
          </p:cNvPr>
          <p:cNvGrpSpPr/>
          <p:nvPr userDrawn="1"/>
        </p:nvGrpSpPr>
        <p:grpSpPr>
          <a:xfrm>
            <a:off x="548226" y="342079"/>
            <a:ext cx="5440770" cy="6257605"/>
            <a:chOff x="548226" y="342079"/>
            <a:chExt cx="5440770" cy="6257605"/>
          </a:xfrm>
          <a:solidFill>
            <a:schemeClr val="accent2"/>
          </a:solidFill>
        </p:grpSpPr>
        <p:sp>
          <p:nvSpPr>
            <p:cNvPr id="5" name="Rectangle: Rounded Corners 1">
              <a:extLst>
                <a:ext uri="{FF2B5EF4-FFF2-40B4-BE49-F238E27FC236}"/>
              </a:extLst>
            </p:cNvPr>
            <p:cNvSpPr/>
            <p:nvPr/>
          </p:nvSpPr>
          <p:spPr>
            <a:xfrm>
              <a:off x="1417713" y="1769387"/>
              <a:ext cx="3472774" cy="3472774"/>
            </a:xfrm>
            <a:prstGeom prst="roundRect">
              <a:avLst>
                <a:gd name="adj" fmla="val 518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 name="Group 95">
              <a:extLst>
                <a:ext uri="{FF2B5EF4-FFF2-40B4-BE49-F238E27FC236}"/>
              </a:extLst>
            </p:cNvPr>
            <p:cNvGrpSpPr/>
            <p:nvPr/>
          </p:nvGrpSpPr>
          <p:grpSpPr>
            <a:xfrm>
              <a:off x="1266074" y="342079"/>
              <a:ext cx="3753546" cy="1535752"/>
              <a:chOff x="1373078" y="342079"/>
              <a:chExt cx="3753546" cy="1535752"/>
            </a:xfrm>
            <a:grpFill/>
          </p:grpSpPr>
          <p:sp>
            <p:nvSpPr>
              <p:cNvPr id="31" name="Freeform: Shape 55">
                <a:extLst>
                  <a:ext uri="{FF2B5EF4-FFF2-40B4-BE49-F238E27FC236}"/>
                </a:extLst>
              </p:cNvPr>
              <p:cNvSpPr/>
              <p:nvPr/>
            </p:nvSpPr>
            <p:spPr>
              <a:xfrm flipH="1">
                <a:off x="1945338" y="395212"/>
                <a:ext cx="546385" cy="1482619"/>
              </a:xfrm>
              <a:custGeom>
                <a:avLst/>
                <a:gdLst>
                  <a:gd name="connsiteX0" fmla="*/ 172666 w 1002965"/>
                  <a:gd name="connsiteY0" fmla="*/ 2721517 h 2721551"/>
                  <a:gd name="connsiteX1" fmla="*/ 216272 w 1002965"/>
                  <a:gd name="connsiteY1" fmla="*/ 2678572 h 2721551"/>
                  <a:gd name="connsiteX2" fmla="*/ 210986 w 1002965"/>
                  <a:gd name="connsiteY2" fmla="*/ 2373992 h 2721551"/>
                  <a:gd name="connsiteX3" fmla="*/ 201076 w 1002965"/>
                  <a:gd name="connsiteY3" fmla="*/ 2371349 h 2721551"/>
                  <a:gd name="connsiteX4" fmla="*/ 163416 w 1002965"/>
                  <a:gd name="connsiteY4" fmla="*/ 2332368 h 2721551"/>
                  <a:gd name="connsiteX5" fmla="*/ 163416 w 1002965"/>
                  <a:gd name="connsiteY5" fmla="*/ 711687 h 2721551"/>
                  <a:gd name="connsiteX6" fmla="*/ 199754 w 1002965"/>
                  <a:gd name="connsiteY6" fmla="*/ 674027 h 2721551"/>
                  <a:gd name="connsiteX7" fmla="*/ 909339 w 1002965"/>
                  <a:gd name="connsiteY7" fmla="*/ 674688 h 2721551"/>
                  <a:gd name="connsiteX8" fmla="*/ 943035 w 1002965"/>
                  <a:gd name="connsiteY8" fmla="*/ 639671 h 2721551"/>
                  <a:gd name="connsiteX9" fmla="*/ 941053 w 1002965"/>
                  <a:gd name="connsiteY9" fmla="*/ 222113 h 2721551"/>
                  <a:gd name="connsiteX10" fmla="*/ 964177 w 1002965"/>
                  <a:gd name="connsiteY10" fmla="*/ 176525 h 2721551"/>
                  <a:gd name="connsiteX11" fmla="*/ 995229 w 1002965"/>
                  <a:gd name="connsiteY11" fmla="*/ 58921 h 2721551"/>
                  <a:gd name="connsiteX12" fmla="*/ 894804 w 1002965"/>
                  <a:gd name="connsiteY12" fmla="*/ 780 h 2721551"/>
                  <a:gd name="connsiteX13" fmla="*/ 813538 w 1002965"/>
                  <a:gd name="connsiteY13" fmla="*/ 80724 h 2721551"/>
                  <a:gd name="connsiteX14" fmla="*/ 867055 w 1002965"/>
                  <a:gd name="connsiteY14" fmla="*/ 187096 h 2721551"/>
                  <a:gd name="connsiteX15" fmla="*/ 886876 w 1002965"/>
                  <a:gd name="connsiteY15" fmla="*/ 218809 h 2721551"/>
                  <a:gd name="connsiteX16" fmla="*/ 886876 w 1002965"/>
                  <a:gd name="connsiteY16" fmla="*/ 590780 h 2721551"/>
                  <a:gd name="connsiteX17" fmla="*/ 857144 w 1002965"/>
                  <a:gd name="connsiteY17" fmla="*/ 619850 h 2721551"/>
                  <a:gd name="connsiteX18" fmla="*/ 123114 w 1002965"/>
                  <a:gd name="connsiteY18" fmla="*/ 617208 h 2721551"/>
                  <a:gd name="connsiteX19" fmla="*/ 88758 w 1002965"/>
                  <a:gd name="connsiteY19" fmla="*/ 650242 h 2721551"/>
                  <a:gd name="connsiteX20" fmla="*/ 89418 w 1002965"/>
                  <a:gd name="connsiteY20" fmla="*/ 2329726 h 2721551"/>
                  <a:gd name="connsiteX21" fmla="*/ 89418 w 1002965"/>
                  <a:gd name="connsiteY21" fmla="*/ 2353511 h 2721551"/>
                  <a:gd name="connsiteX22" fmla="*/ 72240 w 1002965"/>
                  <a:gd name="connsiteY22" fmla="*/ 2370689 h 2721551"/>
                  <a:gd name="connsiteX23" fmla="*/ 5510 w 1002965"/>
                  <a:gd name="connsiteY23" fmla="*/ 2372671 h 2721551"/>
                  <a:gd name="connsiteX24" fmla="*/ 6171 w 1002965"/>
                  <a:gd name="connsiteY24" fmla="*/ 2388527 h 2721551"/>
                  <a:gd name="connsiteX25" fmla="*/ 225 w 1002965"/>
                  <a:gd name="connsiteY25" fmla="*/ 2687822 h 2721551"/>
                  <a:gd name="connsiteX26" fmla="*/ 34581 w 1002965"/>
                  <a:gd name="connsiteY26" fmla="*/ 2721517 h 2721551"/>
                  <a:gd name="connsiteX27" fmla="*/ 172666 w 1002965"/>
                  <a:gd name="connsiteY27" fmla="*/ 2721517 h 27215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02965" h="2721551">
                    <a:moveTo>
                      <a:pt x="172666" y="2721517"/>
                    </a:moveTo>
                    <a:cubicBezTo>
                      <a:pt x="215611" y="2721517"/>
                      <a:pt x="215611" y="2720856"/>
                      <a:pt x="216272" y="2678572"/>
                    </a:cubicBezTo>
                    <a:cubicBezTo>
                      <a:pt x="217593" y="2576825"/>
                      <a:pt x="205040" y="2475739"/>
                      <a:pt x="210986" y="2373992"/>
                    </a:cubicBezTo>
                    <a:cubicBezTo>
                      <a:pt x="207683" y="2373331"/>
                      <a:pt x="204379" y="2371349"/>
                      <a:pt x="201076" y="2371349"/>
                    </a:cubicBezTo>
                    <a:cubicBezTo>
                      <a:pt x="163416" y="2368707"/>
                      <a:pt x="163416" y="2369367"/>
                      <a:pt x="163416" y="2332368"/>
                    </a:cubicBezTo>
                    <a:cubicBezTo>
                      <a:pt x="163416" y="1791921"/>
                      <a:pt x="163416" y="1252134"/>
                      <a:pt x="163416" y="711687"/>
                    </a:cubicBezTo>
                    <a:cubicBezTo>
                      <a:pt x="163416" y="669402"/>
                      <a:pt x="157470" y="674027"/>
                      <a:pt x="199754" y="674027"/>
                    </a:cubicBezTo>
                    <a:cubicBezTo>
                      <a:pt x="436282" y="674027"/>
                      <a:pt x="672811" y="674688"/>
                      <a:pt x="909339" y="674688"/>
                    </a:cubicBezTo>
                    <a:cubicBezTo>
                      <a:pt x="943695" y="674688"/>
                      <a:pt x="943695" y="674688"/>
                      <a:pt x="943035" y="639671"/>
                    </a:cubicBezTo>
                    <a:cubicBezTo>
                      <a:pt x="942374" y="500265"/>
                      <a:pt x="942374" y="360858"/>
                      <a:pt x="941053" y="222113"/>
                    </a:cubicBezTo>
                    <a:cubicBezTo>
                      <a:pt x="941053" y="201631"/>
                      <a:pt x="945017" y="188417"/>
                      <a:pt x="964177" y="176525"/>
                    </a:cubicBezTo>
                    <a:cubicBezTo>
                      <a:pt x="1000515" y="153401"/>
                      <a:pt x="1012407" y="102527"/>
                      <a:pt x="995229" y="58921"/>
                    </a:cubicBezTo>
                    <a:cubicBezTo>
                      <a:pt x="979373" y="17298"/>
                      <a:pt x="941713" y="-4505"/>
                      <a:pt x="894804" y="780"/>
                    </a:cubicBezTo>
                    <a:cubicBezTo>
                      <a:pt x="851859" y="5405"/>
                      <a:pt x="822128" y="34476"/>
                      <a:pt x="813538" y="80724"/>
                    </a:cubicBezTo>
                    <a:cubicBezTo>
                      <a:pt x="805610" y="125651"/>
                      <a:pt x="826752" y="169918"/>
                      <a:pt x="867055" y="187096"/>
                    </a:cubicBezTo>
                    <a:cubicBezTo>
                      <a:pt x="883572" y="193703"/>
                      <a:pt x="886876" y="202292"/>
                      <a:pt x="886876" y="218809"/>
                    </a:cubicBezTo>
                    <a:cubicBezTo>
                      <a:pt x="886215" y="343020"/>
                      <a:pt x="885554" y="467230"/>
                      <a:pt x="886876" y="590780"/>
                    </a:cubicBezTo>
                    <a:cubicBezTo>
                      <a:pt x="886876" y="615226"/>
                      <a:pt x="880269" y="620511"/>
                      <a:pt x="857144" y="619850"/>
                    </a:cubicBezTo>
                    <a:cubicBezTo>
                      <a:pt x="612688" y="618529"/>
                      <a:pt x="368231" y="619190"/>
                      <a:pt x="123114" y="617208"/>
                    </a:cubicBezTo>
                    <a:cubicBezTo>
                      <a:pt x="97347" y="617208"/>
                      <a:pt x="88758" y="621832"/>
                      <a:pt x="88758" y="650242"/>
                    </a:cubicBezTo>
                    <a:cubicBezTo>
                      <a:pt x="90079" y="1209850"/>
                      <a:pt x="89418" y="1770118"/>
                      <a:pt x="89418" y="2329726"/>
                    </a:cubicBezTo>
                    <a:cubicBezTo>
                      <a:pt x="89418" y="2337654"/>
                      <a:pt x="88758" y="2345582"/>
                      <a:pt x="89418" y="2353511"/>
                    </a:cubicBezTo>
                    <a:cubicBezTo>
                      <a:pt x="90079" y="2366064"/>
                      <a:pt x="85454" y="2370689"/>
                      <a:pt x="72240" y="2370689"/>
                    </a:cubicBezTo>
                    <a:cubicBezTo>
                      <a:pt x="49777" y="2370689"/>
                      <a:pt x="27974" y="2367385"/>
                      <a:pt x="5510" y="2372671"/>
                    </a:cubicBezTo>
                    <a:cubicBezTo>
                      <a:pt x="5510" y="2377956"/>
                      <a:pt x="6171" y="2383242"/>
                      <a:pt x="6171" y="2388527"/>
                    </a:cubicBezTo>
                    <a:cubicBezTo>
                      <a:pt x="10135" y="2488292"/>
                      <a:pt x="-1757" y="2588057"/>
                      <a:pt x="225" y="2687822"/>
                    </a:cubicBezTo>
                    <a:cubicBezTo>
                      <a:pt x="885" y="2713589"/>
                      <a:pt x="8814" y="2722178"/>
                      <a:pt x="34581" y="2721517"/>
                    </a:cubicBezTo>
                    <a:cubicBezTo>
                      <a:pt x="81490" y="2720195"/>
                      <a:pt x="127078" y="2721517"/>
                      <a:pt x="172666" y="2721517"/>
                    </a:cubicBezTo>
                    <a:close/>
                  </a:path>
                </a:pathLst>
              </a:custGeom>
              <a:grpFill/>
              <a:ln w="6599" cap="flat">
                <a:noFill/>
                <a:prstDash val="solid"/>
                <a:miter/>
              </a:ln>
            </p:spPr>
            <p:txBody>
              <a:bodyPr anchor="ctr"/>
              <a:lstStyle/>
              <a:p>
                <a:pPr fontAlgn="auto">
                  <a:spcBef>
                    <a:spcPts val="0"/>
                  </a:spcBef>
                  <a:spcAft>
                    <a:spcPts val="0"/>
                  </a:spcAft>
                  <a:defRPr/>
                </a:pPr>
                <a:endParaRPr lang="en-US">
                  <a:latin typeface="+mn-lt"/>
                  <a:cs typeface="+mn-cs"/>
                </a:endParaRPr>
              </a:p>
            </p:txBody>
          </p:sp>
          <p:sp>
            <p:nvSpPr>
              <p:cNvPr id="32" name="Freeform: Shape 57">
                <a:extLst>
                  <a:ext uri="{FF2B5EF4-FFF2-40B4-BE49-F238E27FC236}"/>
                </a:extLst>
              </p:cNvPr>
              <p:cNvSpPr/>
              <p:nvPr/>
            </p:nvSpPr>
            <p:spPr>
              <a:xfrm flipH="1">
                <a:off x="2788787" y="342079"/>
                <a:ext cx="130800" cy="1535752"/>
              </a:xfrm>
              <a:custGeom>
                <a:avLst/>
                <a:gdLst>
                  <a:gd name="connsiteX0" fmla="*/ 208346 w 240102"/>
                  <a:gd name="connsiteY0" fmla="*/ 2818424 h 2819084"/>
                  <a:gd name="connsiteX1" fmla="*/ 240059 w 240102"/>
                  <a:gd name="connsiteY1" fmla="*/ 2785390 h 2819084"/>
                  <a:gd name="connsiteX2" fmla="*/ 240059 w 240102"/>
                  <a:gd name="connsiteY2" fmla="*/ 2641358 h 2819084"/>
                  <a:gd name="connsiteX3" fmla="*/ 240059 w 240102"/>
                  <a:gd name="connsiteY3" fmla="*/ 2518470 h 2819084"/>
                  <a:gd name="connsiteX4" fmla="*/ 189846 w 240102"/>
                  <a:gd name="connsiteY4" fmla="*/ 2468917 h 2819084"/>
                  <a:gd name="connsiteX5" fmla="*/ 156151 w 240102"/>
                  <a:gd name="connsiteY5" fmla="*/ 2435222 h 2819084"/>
                  <a:gd name="connsiteX6" fmla="*/ 156812 w 240102"/>
                  <a:gd name="connsiteY6" fmla="*/ 215291 h 2819084"/>
                  <a:gd name="connsiteX7" fmla="*/ 173990 w 240102"/>
                  <a:gd name="connsiteY7" fmla="*/ 153186 h 2819084"/>
                  <a:gd name="connsiteX8" fmla="*/ 141616 w 240102"/>
                  <a:gd name="connsiteY8" fmla="*/ 11137 h 2819084"/>
                  <a:gd name="connsiteX9" fmla="*/ 8816 w 240102"/>
                  <a:gd name="connsiteY9" fmla="*/ 56725 h 2819084"/>
                  <a:gd name="connsiteX10" fmla="*/ 68940 w 240102"/>
                  <a:gd name="connsiteY10" fmla="*/ 192167 h 2819084"/>
                  <a:gd name="connsiteX11" fmla="*/ 84135 w 240102"/>
                  <a:gd name="connsiteY11" fmla="*/ 222559 h 2819084"/>
                  <a:gd name="connsiteX12" fmla="*/ 84796 w 240102"/>
                  <a:gd name="connsiteY12" fmla="*/ 2437204 h 2819084"/>
                  <a:gd name="connsiteX13" fmla="*/ 53743 w 240102"/>
                  <a:gd name="connsiteY13" fmla="*/ 2467596 h 2819084"/>
                  <a:gd name="connsiteX14" fmla="*/ 29958 w 240102"/>
                  <a:gd name="connsiteY14" fmla="*/ 2491381 h 2819084"/>
                  <a:gd name="connsiteX15" fmla="*/ 30619 w 240102"/>
                  <a:gd name="connsiteY15" fmla="*/ 2641358 h 2819084"/>
                  <a:gd name="connsiteX16" fmla="*/ 30619 w 240102"/>
                  <a:gd name="connsiteY16" fmla="*/ 2788032 h 2819084"/>
                  <a:gd name="connsiteX17" fmla="*/ 61672 w 240102"/>
                  <a:gd name="connsiteY17" fmla="*/ 2819085 h 2819084"/>
                  <a:gd name="connsiteX18" fmla="*/ 208346 w 240102"/>
                  <a:gd name="connsiteY18" fmla="*/ 2818424 h 2819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240102" h="2819084">
                    <a:moveTo>
                      <a:pt x="208346" y="2818424"/>
                    </a:moveTo>
                    <a:cubicBezTo>
                      <a:pt x="234113" y="2819085"/>
                      <a:pt x="240720" y="2808514"/>
                      <a:pt x="240059" y="2785390"/>
                    </a:cubicBezTo>
                    <a:cubicBezTo>
                      <a:pt x="238737" y="2737159"/>
                      <a:pt x="240059" y="2689589"/>
                      <a:pt x="240059" y="2641358"/>
                    </a:cubicBezTo>
                    <a:cubicBezTo>
                      <a:pt x="240059" y="2600395"/>
                      <a:pt x="240059" y="2559432"/>
                      <a:pt x="240059" y="2518470"/>
                    </a:cubicBezTo>
                    <a:cubicBezTo>
                      <a:pt x="240059" y="2468257"/>
                      <a:pt x="240059" y="2466275"/>
                      <a:pt x="189846" y="2468917"/>
                    </a:cubicBezTo>
                    <a:cubicBezTo>
                      <a:pt x="162758" y="2470239"/>
                      <a:pt x="156151" y="2462971"/>
                      <a:pt x="156151" y="2435222"/>
                    </a:cubicBezTo>
                    <a:cubicBezTo>
                      <a:pt x="156812" y="1695245"/>
                      <a:pt x="156812" y="955268"/>
                      <a:pt x="156812" y="215291"/>
                    </a:cubicBezTo>
                    <a:cubicBezTo>
                      <a:pt x="156812" y="192828"/>
                      <a:pt x="159454" y="173668"/>
                      <a:pt x="173990" y="153186"/>
                    </a:cubicBezTo>
                    <a:cubicBezTo>
                      <a:pt x="207685" y="106277"/>
                      <a:pt x="189185" y="35583"/>
                      <a:pt x="141616" y="11137"/>
                    </a:cubicBezTo>
                    <a:cubicBezTo>
                      <a:pt x="90742" y="-14630"/>
                      <a:pt x="29958" y="5851"/>
                      <a:pt x="8816" y="56725"/>
                    </a:cubicBezTo>
                    <a:cubicBezTo>
                      <a:pt x="-14969" y="113544"/>
                      <a:pt x="10798" y="174989"/>
                      <a:pt x="68940" y="192167"/>
                    </a:cubicBezTo>
                    <a:cubicBezTo>
                      <a:pt x="89421" y="198113"/>
                      <a:pt x="84135" y="210666"/>
                      <a:pt x="84135" y="222559"/>
                    </a:cubicBezTo>
                    <a:cubicBezTo>
                      <a:pt x="84135" y="960554"/>
                      <a:pt x="84135" y="1698549"/>
                      <a:pt x="84796" y="2437204"/>
                    </a:cubicBezTo>
                    <a:cubicBezTo>
                      <a:pt x="84796" y="2461650"/>
                      <a:pt x="78189" y="2471560"/>
                      <a:pt x="53743" y="2467596"/>
                    </a:cubicBezTo>
                    <a:cubicBezTo>
                      <a:pt x="35244" y="2464953"/>
                      <a:pt x="29298" y="2472221"/>
                      <a:pt x="29958" y="2491381"/>
                    </a:cubicBezTo>
                    <a:cubicBezTo>
                      <a:pt x="31280" y="2541594"/>
                      <a:pt x="30619" y="2591146"/>
                      <a:pt x="30619" y="2641358"/>
                    </a:cubicBezTo>
                    <a:cubicBezTo>
                      <a:pt x="30619" y="2690250"/>
                      <a:pt x="31940" y="2739141"/>
                      <a:pt x="30619" y="2788032"/>
                    </a:cubicBezTo>
                    <a:cubicBezTo>
                      <a:pt x="29958" y="2811817"/>
                      <a:pt x="39208" y="2819085"/>
                      <a:pt x="61672" y="2819085"/>
                    </a:cubicBezTo>
                    <a:cubicBezTo>
                      <a:pt x="110563" y="2817103"/>
                      <a:pt x="159454" y="2817103"/>
                      <a:pt x="208346" y="2818424"/>
                    </a:cubicBezTo>
                    <a:close/>
                  </a:path>
                </a:pathLst>
              </a:custGeom>
              <a:grpFill/>
              <a:ln w="6599" cap="flat">
                <a:noFill/>
                <a:prstDash val="solid"/>
                <a:miter/>
              </a:ln>
            </p:spPr>
            <p:txBody>
              <a:bodyPr anchor="ctr"/>
              <a:lstStyle/>
              <a:p>
                <a:pPr fontAlgn="auto">
                  <a:spcBef>
                    <a:spcPts val="0"/>
                  </a:spcBef>
                  <a:spcAft>
                    <a:spcPts val="0"/>
                  </a:spcAft>
                  <a:defRPr/>
                </a:pPr>
                <a:endParaRPr lang="en-US" dirty="0">
                  <a:latin typeface="+mn-lt"/>
                  <a:cs typeface="+mn-cs"/>
                </a:endParaRPr>
              </a:p>
            </p:txBody>
          </p:sp>
          <p:sp>
            <p:nvSpPr>
              <p:cNvPr id="33" name="Freeform: Shape 58">
                <a:extLst>
                  <a:ext uri="{FF2B5EF4-FFF2-40B4-BE49-F238E27FC236}"/>
                </a:extLst>
              </p:cNvPr>
              <p:cNvSpPr/>
              <p:nvPr/>
            </p:nvSpPr>
            <p:spPr>
              <a:xfrm flipH="1">
                <a:off x="1373078" y="1091819"/>
                <a:ext cx="733965" cy="786012"/>
              </a:xfrm>
              <a:custGeom>
                <a:avLst/>
                <a:gdLst>
                  <a:gd name="connsiteX0" fmla="*/ 136802 w 1347294"/>
                  <a:gd name="connsiteY0" fmla="*/ 78466 h 1442833"/>
                  <a:gd name="connsiteX1" fmla="*/ 138123 w 1347294"/>
                  <a:gd name="connsiteY1" fmla="*/ 512542 h 1442833"/>
                  <a:gd name="connsiteX2" fmla="*/ 138784 w 1347294"/>
                  <a:gd name="connsiteY2" fmla="*/ 1066864 h 1442833"/>
                  <a:gd name="connsiteX3" fmla="*/ 113677 w 1347294"/>
                  <a:gd name="connsiteY3" fmla="*/ 1092631 h 1442833"/>
                  <a:gd name="connsiteX4" fmla="*/ 25145 w 1347294"/>
                  <a:gd name="connsiteY4" fmla="*/ 1091970 h 1442833"/>
                  <a:gd name="connsiteX5" fmla="*/ 38 w 1347294"/>
                  <a:gd name="connsiteY5" fmla="*/ 1115094 h 1442833"/>
                  <a:gd name="connsiteX6" fmla="*/ 699 w 1347294"/>
                  <a:gd name="connsiteY6" fmla="*/ 1265072 h 1442833"/>
                  <a:gd name="connsiteX7" fmla="*/ 699 w 1347294"/>
                  <a:gd name="connsiteY7" fmla="*/ 1414389 h 1442833"/>
                  <a:gd name="connsiteX8" fmla="*/ 29109 w 1347294"/>
                  <a:gd name="connsiteY8" fmla="*/ 1442799 h 1442833"/>
                  <a:gd name="connsiteX9" fmla="*/ 181068 w 1347294"/>
                  <a:gd name="connsiteY9" fmla="*/ 1442799 h 1442833"/>
                  <a:gd name="connsiteX10" fmla="*/ 210139 w 1347294"/>
                  <a:gd name="connsiteY10" fmla="*/ 1412407 h 1442833"/>
                  <a:gd name="connsiteX11" fmla="*/ 210139 w 1347294"/>
                  <a:gd name="connsiteY11" fmla="*/ 1265733 h 1442833"/>
                  <a:gd name="connsiteX12" fmla="*/ 209478 w 1347294"/>
                  <a:gd name="connsiteY12" fmla="*/ 1113112 h 1442833"/>
                  <a:gd name="connsiteX13" fmla="*/ 205514 w 1347294"/>
                  <a:gd name="connsiteY13" fmla="*/ 1093952 h 1442833"/>
                  <a:gd name="connsiteX14" fmla="*/ 191639 w 1347294"/>
                  <a:gd name="connsiteY14" fmla="*/ 1064221 h 1442833"/>
                  <a:gd name="connsiteX15" fmla="*/ 190979 w 1347294"/>
                  <a:gd name="connsiteY15" fmla="*/ 148500 h 1442833"/>
                  <a:gd name="connsiteX16" fmla="*/ 220049 w 1347294"/>
                  <a:gd name="connsiteY16" fmla="*/ 118768 h 1442833"/>
                  <a:gd name="connsiteX17" fmla="*/ 1133128 w 1347294"/>
                  <a:gd name="connsiteY17" fmla="*/ 118768 h 1442833"/>
                  <a:gd name="connsiteX18" fmla="*/ 1166162 w 1347294"/>
                  <a:gd name="connsiteY18" fmla="*/ 139911 h 1442833"/>
                  <a:gd name="connsiteX19" fmla="*/ 1267909 w 1347294"/>
                  <a:gd name="connsiteY19" fmla="*/ 194748 h 1442833"/>
                  <a:gd name="connsiteX20" fmla="*/ 1345211 w 1347294"/>
                  <a:gd name="connsiteY20" fmla="*/ 120090 h 1442833"/>
                  <a:gd name="connsiteX21" fmla="*/ 1299623 w 1347294"/>
                  <a:gd name="connsiteY21" fmla="*/ 11736 h 1442833"/>
                  <a:gd name="connsiteX22" fmla="*/ 1185983 w 1347294"/>
                  <a:gd name="connsiteY22" fmla="*/ 27593 h 1442833"/>
                  <a:gd name="connsiteX23" fmla="*/ 1142378 w 1347294"/>
                  <a:gd name="connsiteY23" fmla="*/ 45431 h 1442833"/>
                  <a:gd name="connsiteX24" fmla="*/ 170497 w 1347294"/>
                  <a:gd name="connsiteY24" fmla="*/ 44110 h 1442833"/>
                  <a:gd name="connsiteX25" fmla="*/ 136802 w 1347294"/>
                  <a:gd name="connsiteY25" fmla="*/ 78466 h 144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347294" h="1442833">
                    <a:moveTo>
                      <a:pt x="136802" y="78466"/>
                    </a:moveTo>
                    <a:cubicBezTo>
                      <a:pt x="138784" y="223158"/>
                      <a:pt x="138123" y="367850"/>
                      <a:pt x="138123" y="512542"/>
                    </a:cubicBezTo>
                    <a:cubicBezTo>
                      <a:pt x="138123" y="697536"/>
                      <a:pt x="138123" y="881870"/>
                      <a:pt x="138784" y="1066864"/>
                    </a:cubicBezTo>
                    <a:cubicBezTo>
                      <a:pt x="138784" y="1086024"/>
                      <a:pt x="134820" y="1093952"/>
                      <a:pt x="113677" y="1092631"/>
                    </a:cubicBezTo>
                    <a:cubicBezTo>
                      <a:pt x="84607" y="1090649"/>
                      <a:pt x="54876" y="1093292"/>
                      <a:pt x="25145" y="1091970"/>
                    </a:cubicBezTo>
                    <a:cubicBezTo>
                      <a:pt x="7306" y="1091309"/>
                      <a:pt x="-623" y="1095274"/>
                      <a:pt x="38" y="1115094"/>
                    </a:cubicBezTo>
                    <a:cubicBezTo>
                      <a:pt x="1359" y="1165307"/>
                      <a:pt x="699" y="1214859"/>
                      <a:pt x="699" y="1265072"/>
                    </a:cubicBezTo>
                    <a:cubicBezTo>
                      <a:pt x="699" y="1314624"/>
                      <a:pt x="1359" y="1364837"/>
                      <a:pt x="699" y="1414389"/>
                    </a:cubicBezTo>
                    <a:cubicBezTo>
                      <a:pt x="699" y="1434870"/>
                      <a:pt x="7966" y="1443459"/>
                      <a:pt x="29109" y="1442799"/>
                    </a:cubicBezTo>
                    <a:cubicBezTo>
                      <a:pt x="79982" y="1442138"/>
                      <a:pt x="130856" y="1442138"/>
                      <a:pt x="181068" y="1442799"/>
                    </a:cubicBezTo>
                    <a:cubicBezTo>
                      <a:pt x="203532" y="1443459"/>
                      <a:pt x="210799" y="1434210"/>
                      <a:pt x="210139" y="1412407"/>
                    </a:cubicBezTo>
                    <a:cubicBezTo>
                      <a:pt x="209478" y="1363515"/>
                      <a:pt x="210139" y="1314624"/>
                      <a:pt x="210139" y="1265733"/>
                    </a:cubicBezTo>
                    <a:cubicBezTo>
                      <a:pt x="210139" y="1214859"/>
                      <a:pt x="210139" y="1163986"/>
                      <a:pt x="209478" y="1113112"/>
                    </a:cubicBezTo>
                    <a:cubicBezTo>
                      <a:pt x="209478" y="1106506"/>
                      <a:pt x="213442" y="1095274"/>
                      <a:pt x="205514" y="1093952"/>
                    </a:cubicBezTo>
                    <a:cubicBezTo>
                      <a:pt x="186354" y="1089327"/>
                      <a:pt x="191639" y="1075453"/>
                      <a:pt x="191639" y="1064221"/>
                    </a:cubicBezTo>
                    <a:cubicBezTo>
                      <a:pt x="191639" y="758981"/>
                      <a:pt x="191639" y="453740"/>
                      <a:pt x="190979" y="148500"/>
                    </a:cubicBezTo>
                    <a:cubicBezTo>
                      <a:pt x="190979" y="125375"/>
                      <a:pt x="195604" y="118768"/>
                      <a:pt x="220049" y="118768"/>
                    </a:cubicBezTo>
                    <a:cubicBezTo>
                      <a:pt x="524629" y="119429"/>
                      <a:pt x="829209" y="119429"/>
                      <a:pt x="1133128" y="118768"/>
                    </a:cubicBezTo>
                    <a:cubicBezTo>
                      <a:pt x="1150306" y="118768"/>
                      <a:pt x="1159555" y="122072"/>
                      <a:pt x="1166162" y="139911"/>
                    </a:cubicBezTo>
                    <a:cubicBezTo>
                      <a:pt x="1182019" y="182195"/>
                      <a:pt x="1219679" y="200694"/>
                      <a:pt x="1267909" y="194748"/>
                    </a:cubicBezTo>
                    <a:cubicBezTo>
                      <a:pt x="1306890" y="190123"/>
                      <a:pt x="1337282" y="161053"/>
                      <a:pt x="1345211" y="120090"/>
                    </a:cubicBezTo>
                    <a:cubicBezTo>
                      <a:pt x="1353799" y="74502"/>
                      <a:pt x="1335300" y="31557"/>
                      <a:pt x="1299623" y="11736"/>
                    </a:cubicBezTo>
                    <a:cubicBezTo>
                      <a:pt x="1262624" y="-8085"/>
                      <a:pt x="1212411" y="-2799"/>
                      <a:pt x="1185983" y="27593"/>
                    </a:cubicBezTo>
                    <a:cubicBezTo>
                      <a:pt x="1173430" y="42128"/>
                      <a:pt x="1160216" y="45431"/>
                      <a:pt x="1142378" y="45431"/>
                    </a:cubicBezTo>
                    <a:cubicBezTo>
                      <a:pt x="818638" y="44771"/>
                      <a:pt x="494237" y="45431"/>
                      <a:pt x="170497" y="44110"/>
                    </a:cubicBezTo>
                    <a:cubicBezTo>
                      <a:pt x="146052" y="46092"/>
                      <a:pt x="136141" y="49396"/>
                      <a:pt x="136802" y="78466"/>
                    </a:cubicBezTo>
                    <a:close/>
                  </a:path>
                </a:pathLst>
              </a:custGeom>
              <a:grpFill/>
              <a:ln w="6599" cap="flat">
                <a:noFill/>
                <a:prstDash val="solid"/>
                <a:miter/>
              </a:ln>
            </p:spPr>
            <p:txBody>
              <a:bodyPr anchor="ctr"/>
              <a:lstStyle/>
              <a:p>
                <a:pPr fontAlgn="auto">
                  <a:spcBef>
                    <a:spcPts val="0"/>
                  </a:spcBef>
                  <a:spcAft>
                    <a:spcPts val="0"/>
                  </a:spcAft>
                  <a:defRPr/>
                </a:pPr>
                <a:endParaRPr lang="en-US">
                  <a:latin typeface="+mn-lt"/>
                  <a:cs typeface="+mn-cs"/>
                </a:endParaRPr>
              </a:p>
            </p:txBody>
          </p:sp>
          <p:sp>
            <p:nvSpPr>
              <p:cNvPr id="34" name="Freeform: Shape 59">
                <a:extLst>
                  <a:ext uri="{FF2B5EF4-FFF2-40B4-BE49-F238E27FC236}"/>
                </a:extLst>
              </p:cNvPr>
              <p:cNvSpPr/>
              <p:nvPr/>
            </p:nvSpPr>
            <p:spPr>
              <a:xfrm flipH="1">
                <a:off x="3557029" y="726738"/>
                <a:ext cx="453728" cy="1151093"/>
              </a:xfrm>
              <a:custGeom>
                <a:avLst/>
                <a:gdLst>
                  <a:gd name="connsiteX0" fmla="*/ 67744 w 832880"/>
                  <a:gd name="connsiteY0" fmla="*/ 190334 h 2112990"/>
                  <a:gd name="connsiteX1" fmla="*/ 85582 w 832880"/>
                  <a:gd name="connsiteY1" fmla="*/ 219405 h 2112990"/>
                  <a:gd name="connsiteX2" fmla="*/ 84922 w 832880"/>
                  <a:gd name="connsiteY2" fmla="*/ 1012237 h 2112990"/>
                  <a:gd name="connsiteX3" fmla="*/ 115974 w 832880"/>
                  <a:gd name="connsiteY3" fmla="*/ 1042629 h 2112990"/>
                  <a:gd name="connsiteX4" fmla="*/ 651797 w 832880"/>
                  <a:gd name="connsiteY4" fmla="*/ 1041308 h 2112990"/>
                  <a:gd name="connsiteX5" fmla="*/ 683510 w 832880"/>
                  <a:gd name="connsiteY5" fmla="*/ 1074343 h 2112990"/>
                  <a:gd name="connsiteX6" fmla="*/ 682849 w 832880"/>
                  <a:gd name="connsiteY6" fmla="*/ 1711912 h 2112990"/>
                  <a:gd name="connsiteX7" fmla="*/ 634619 w 832880"/>
                  <a:gd name="connsiteY7" fmla="*/ 1762125 h 2112990"/>
                  <a:gd name="connsiteX8" fmla="*/ 626691 w 832880"/>
                  <a:gd name="connsiteY8" fmla="*/ 1764107 h 2112990"/>
                  <a:gd name="connsiteX9" fmla="*/ 627351 w 832880"/>
                  <a:gd name="connsiteY9" fmla="*/ 1799124 h 2112990"/>
                  <a:gd name="connsiteX10" fmla="*/ 622066 w 832880"/>
                  <a:gd name="connsiteY10" fmla="*/ 2081900 h 2112990"/>
                  <a:gd name="connsiteX11" fmla="*/ 653118 w 832880"/>
                  <a:gd name="connsiteY11" fmla="*/ 2112953 h 2112990"/>
                  <a:gd name="connsiteX12" fmla="*/ 805739 w 832880"/>
                  <a:gd name="connsiteY12" fmla="*/ 2112953 h 2112990"/>
                  <a:gd name="connsiteX13" fmla="*/ 832827 w 832880"/>
                  <a:gd name="connsiteY13" fmla="*/ 2083222 h 2112990"/>
                  <a:gd name="connsiteX14" fmla="*/ 830845 w 832880"/>
                  <a:gd name="connsiteY14" fmla="*/ 1765428 h 2112990"/>
                  <a:gd name="connsiteX15" fmla="*/ 770061 w 832880"/>
                  <a:gd name="connsiteY15" fmla="*/ 1762785 h 2112990"/>
                  <a:gd name="connsiteX16" fmla="*/ 737026 w 832880"/>
                  <a:gd name="connsiteY16" fmla="*/ 1731072 h 2112990"/>
                  <a:gd name="connsiteX17" fmla="*/ 738348 w 832880"/>
                  <a:gd name="connsiteY17" fmla="*/ 1016202 h 2112990"/>
                  <a:gd name="connsiteX18" fmla="*/ 709938 w 832880"/>
                  <a:gd name="connsiteY18" fmla="*/ 988452 h 2112990"/>
                  <a:gd name="connsiteX19" fmla="*/ 187990 w 832880"/>
                  <a:gd name="connsiteY19" fmla="*/ 989774 h 2112990"/>
                  <a:gd name="connsiteX20" fmla="*/ 157598 w 832880"/>
                  <a:gd name="connsiteY20" fmla="*/ 958721 h 2112990"/>
                  <a:gd name="connsiteX21" fmla="*/ 158259 w 832880"/>
                  <a:gd name="connsiteY21" fmla="*/ 214119 h 2112990"/>
                  <a:gd name="connsiteX22" fmla="*/ 174776 w 832880"/>
                  <a:gd name="connsiteY22" fmla="*/ 152014 h 2112990"/>
                  <a:gd name="connsiteX23" fmla="*/ 140420 w 832880"/>
                  <a:gd name="connsiteY23" fmla="*/ 10626 h 2112990"/>
                  <a:gd name="connsiteX24" fmla="*/ 9603 w 832880"/>
                  <a:gd name="connsiteY24" fmla="*/ 55553 h 2112990"/>
                  <a:gd name="connsiteX25" fmla="*/ 67744 w 832880"/>
                  <a:gd name="connsiteY25" fmla="*/ 190334 h 21129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832880" h="2112990">
                    <a:moveTo>
                      <a:pt x="67744" y="190334"/>
                    </a:moveTo>
                    <a:cubicBezTo>
                      <a:pt x="86243" y="195620"/>
                      <a:pt x="85582" y="206191"/>
                      <a:pt x="85582" y="219405"/>
                    </a:cubicBezTo>
                    <a:cubicBezTo>
                      <a:pt x="85582" y="483682"/>
                      <a:pt x="85582" y="747960"/>
                      <a:pt x="84922" y="1012237"/>
                    </a:cubicBezTo>
                    <a:cubicBezTo>
                      <a:pt x="84922" y="1037344"/>
                      <a:pt x="92189" y="1042629"/>
                      <a:pt x="115974" y="1042629"/>
                    </a:cubicBezTo>
                    <a:cubicBezTo>
                      <a:pt x="294362" y="1041969"/>
                      <a:pt x="472749" y="1042629"/>
                      <a:pt x="651797" y="1041308"/>
                    </a:cubicBezTo>
                    <a:cubicBezTo>
                      <a:pt x="678885" y="1041308"/>
                      <a:pt x="683510" y="1049236"/>
                      <a:pt x="683510" y="1074343"/>
                    </a:cubicBezTo>
                    <a:cubicBezTo>
                      <a:pt x="682849" y="1287086"/>
                      <a:pt x="682849" y="1499168"/>
                      <a:pt x="682849" y="1711912"/>
                    </a:cubicBezTo>
                    <a:cubicBezTo>
                      <a:pt x="682849" y="1759482"/>
                      <a:pt x="682849" y="1759482"/>
                      <a:pt x="634619" y="1762125"/>
                    </a:cubicBezTo>
                    <a:cubicBezTo>
                      <a:pt x="631976" y="1762125"/>
                      <a:pt x="629333" y="1763446"/>
                      <a:pt x="626691" y="1764107"/>
                    </a:cubicBezTo>
                    <a:cubicBezTo>
                      <a:pt x="626691" y="1775999"/>
                      <a:pt x="627351" y="1787231"/>
                      <a:pt x="627351" y="1799124"/>
                    </a:cubicBezTo>
                    <a:cubicBezTo>
                      <a:pt x="625369" y="1893603"/>
                      <a:pt x="624048" y="1988082"/>
                      <a:pt x="622066" y="2081900"/>
                    </a:cubicBezTo>
                    <a:cubicBezTo>
                      <a:pt x="621405" y="2105025"/>
                      <a:pt x="629333" y="2113614"/>
                      <a:pt x="653118" y="2112953"/>
                    </a:cubicBezTo>
                    <a:cubicBezTo>
                      <a:pt x="703992" y="2111632"/>
                      <a:pt x="754865" y="2111632"/>
                      <a:pt x="805739" y="2112953"/>
                    </a:cubicBezTo>
                    <a:cubicBezTo>
                      <a:pt x="828202" y="2113614"/>
                      <a:pt x="833488" y="2105685"/>
                      <a:pt x="832827" y="2083222"/>
                    </a:cubicBezTo>
                    <a:cubicBezTo>
                      <a:pt x="830845" y="1977511"/>
                      <a:pt x="831506" y="1871139"/>
                      <a:pt x="830845" y="1765428"/>
                    </a:cubicBezTo>
                    <a:cubicBezTo>
                      <a:pt x="811024" y="1758821"/>
                      <a:pt x="789882" y="1761464"/>
                      <a:pt x="770061" y="1762785"/>
                    </a:cubicBezTo>
                    <a:cubicBezTo>
                      <a:pt x="744955" y="1764767"/>
                      <a:pt x="737026" y="1757500"/>
                      <a:pt x="737026" y="1731072"/>
                    </a:cubicBezTo>
                    <a:cubicBezTo>
                      <a:pt x="738348" y="1492562"/>
                      <a:pt x="737687" y="1254712"/>
                      <a:pt x="738348" y="1016202"/>
                    </a:cubicBezTo>
                    <a:cubicBezTo>
                      <a:pt x="738348" y="993738"/>
                      <a:pt x="731741" y="987792"/>
                      <a:pt x="709938" y="988452"/>
                    </a:cubicBezTo>
                    <a:cubicBezTo>
                      <a:pt x="536175" y="989113"/>
                      <a:pt x="361752" y="988452"/>
                      <a:pt x="187990" y="989774"/>
                    </a:cubicBezTo>
                    <a:cubicBezTo>
                      <a:pt x="162883" y="989774"/>
                      <a:pt x="156937" y="982506"/>
                      <a:pt x="157598" y="958721"/>
                    </a:cubicBezTo>
                    <a:cubicBezTo>
                      <a:pt x="158259" y="710300"/>
                      <a:pt x="158259" y="462540"/>
                      <a:pt x="158259" y="214119"/>
                    </a:cubicBezTo>
                    <a:cubicBezTo>
                      <a:pt x="158259" y="191656"/>
                      <a:pt x="160901" y="172496"/>
                      <a:pt x="174776" y="152014"/>
                    </a:cubicBezTo>
                    <a:cubicBezTo>
                      <a:pt x="207150" y="104444"/>
                      <a:pt x="188651" y="34411"/>
                      <a:pt x="140420" y="10626"/>
                    </a:cubicBezTo>
                    <a:cubicBezTo>
                      <a:pt x="90207" y="-14481"/>
                      <a:pt x="30084" y="6662"/>
                      <a:pt x="9603" y="55553"/>
                    </a:cubicBezTo>
                    <a:cubicBezTo>
                      <a:pt x="-15504" y="111051"/>
                      <a:pt x="10263" y="173156"/>
                      <a:pt x="67744" y="190334"/>
                    </a:cubicBezTo>
                    <a:close/>
                  </a:path>
                </a:pathLst>
              </a:custGeom>
              <a:grpFill/>
              <a:ln w="6599" cap="flat">
                <a:noFill/>
                <a:prstDash val="solid"/>
                <a:miter/>
              </a:ln>
            </p:spPr>
            <p:txBody>
              <a:bodyPr anchor="ctr"/>
              <a:lstStyle/>
              <a:p>
                <a:pPr fontAlgn="auto">
                  <a:spcBef>
                    <a:spcPts val="0"/>
                  </a:spcBef>
                  <a:spcAft>
                    <a:spcPts val="0"/>
                  </a:spcAft>
                  <a:defRPr/>
                </a:pPr>
                <a:endParaRPr lang="en-US">
                  <a:latin typeface="+mn-lt"/>
                  <a:cs typeface="+mn-cs"/>
                </a:endParaRPr>
              </a:p>
            </p:txBody>
          </p:sp>
          <p:sp>
            <p:nvSpPr>
              <p:cNvPr id="35" name="Freeform: Shape 64">
                <a:extLst>
                  <a:ext uri="{FF2B5EF4-FFF2-40B4-BE49-F238E27FC236}"/>
                </a:extLst>
              </p:cNvPr>
              <p:cNvSpPr/>
              <p:nvPr/>
            </p:nvSpPr>
            <p:spPr>
              <a:xfrm flipH="1">
                <a:off x="3167873" y="933829"/>
                <a:ext cx="121315" cy="944002"/>
              </a:xfrm>
              <a:custGeom>
                <a:avLst/>
                <a:gdLst>
                  <a:gd name="connsiteX0" fmla="*/ 85722 w 222690"/>
                  <a:gd name="connsiteY0" fmla="*/ 193430 h 1732846"/>
                  <a:gd name="connsiteX1" fmla="*/ 104882 w 222690"/>
                  <a:gd name="connsiteY1" fmla="*/ 219858 h 1732846"/>
                  <a:gd name="connsiteX2" fmla="*/ 104882 w 222690"/>
                  <a:gd name="connsiteY2" fmla="*/ 860070 h 1732846"/>
                  <a:gd name="connsiteX3" fmla="*/ 105543 w 222690"/>
                  <a:gd name="connsiteY3" fmla="*/ 1355591 h 1732846"/>
                  <a:gd name="connsiteX4" fmla="*/ 80437 w 222690"/>
                  <a:gd name="connsiteY4" fmla="*/ 1382018 h 1732846"/>
                  <a:gd name="connsiteX5" fmla="*/ 13706 w 222690"/>
                  <a:gd name="connsiteY5" fmla="*/ 1384000 h 1732846"/>
                  <a:gd name="connsiteX6" fmla="*/ 14367 w 222690"/>
                  <a:gd name="connsiteY6" fmla="*/ 1416374 h 1732846"/>
                  <a:gd name="connsiteX7" fmla="*/ 8421 w 222690"/>
                  <a:gd name="connsiteY7" fmla="*/ 1685937 h 1732846"/>
                  <a:gd name="connsiteX8" fmla="*/ 56652 w 222690"/>
                  <a:gd name="connsiteY8" fmla="*/ 1732847 h 1732846"/>
                  <a:gd name="connsiteX9" fmla="*/ 174255 w 222690"/>
                  <a:gd name="connsiteY9" fmla="*/ 1732847 h 1732846"/>
                  <a:gd name="connsiteX10" fmla="*/ 222486 w 222690"/>
                  <a:gd name="connsiteY10" fmla="*/ 1683295 h 1732846"/>
                  <a:gd name="connsiteX11" fmla="*/ 217200 w 222690"/>
                  <a:gd name="connsiteY11" fmla="*/ 1384661 h 1732846"/>
                  <a:gd name="connsiteX12" fmla="*/ 196058 w 222690"/>
                  <a:gd name="connsiteY12" fmla="*/ 1382018 h 1732846"/>
                  <a:gd name="connsiteX13" fmla="*/ 158398 w 222690"/>
                  <a:gd name="connsiteY13" fmla="*/ 1343037 h 1732846"/>
                  <a:gd name="connsiteX14" fmla="*/ 158398 w 222690"/>
                  <a:gd name="connsiteY14" fmla="*/ 215233 h 1732846"/>
                  <a:gd name="connsiteX15" fmla="*/ 174916 w 222690"/>
                  <a:gd name="connsiteY15" fmla="*/ 147843 h 1732846"/>
                  <a:gd name="connsiteX16" fmla="*/ 161041 w 222690"/>
                  <a:gd name="connsiteY16" fmla="*/ 26275 h 1732846"/>
                  <a:gd name="connsiteX17" fmla="*/ 48723 w 222690"/>
                  <a:gd name="connsiteY17" fmla="*/ 9758 h 1732846"/>
                  <a:gd name="connsiteX18" fmla="*/ 1814 w 222690"/>
                  <a:gd name="connsiteY18" fmla="*/ 117451 h 1732846"/>
                  <a:gd name="connsiteX19" fmla="*/ 85722 w 222690"/>
                  <a:gd name="connsiteY19" fmla="*/ 193430 h 173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2690" h="1732846">
                    <a:moveTo>
                      <a:pt x="85722" y="193430"/>
                    </a:moveTo>
                    <a:cubicBezTo>
                      <a:pt x="107525" y="194752"/>
                      <a:pt x="104882" y="205984"/>
                      <a:pt x="104882" y="219858"/>
                    </a:cubicBezTo>
                    <a:cubicBezTo>
                      <a:pt x="104882" y="433262"/>
                      <a:pt x="104882" y="646666"/>
                      <a:pt x="104882" y="860070"/>
                    </a:cubicBezTo>
                    <a:cubicBezTo>
                      <a:pt x="104882" y="1025244"/>
                      <a:pt x="104882" y="1190417"/>
                      <a:pt x="105543" y="1355591"/>
                    </a:cubicBezTo>
                    <a:cubicBezTo>
                      <a:pt x="105543" y="1374751"/>
                      <a:pt x="101579" y="1382679"/>
                      <a:pt x="80437" y="1382018"/>
                    </a:cubicBezTo>
                    <a:cubicBezTo>
                      <a:pt x="58634" y="1381358"/>
                      <a:pt x="36170" y="1378715"/>
                      <a:pt x="13706" y="1384000"/>
                    </a:cubicBezTo>
                    <a:cubicBezTo>
                      <a:pt x="13706" y="1394571"/>
                      <a:pt x="14367" y="1405143"/>
                      <a:pt x="14367" y="1416374"/>
                    </a:cubicBezTo>
                    <a:cubicBezTo>
                      <a:pt x="18331" y="1506229"/>
                      <a:pt x="6439" y="1596083"/>
                      <a:pt x="8421" y="1685937"/>
                    </a:cubicBezTo>
                    <a:cubicBezTo>
                      <a:pt x="9742" y="1732847"/>
                      <a:pt x="8421" y="1732847"/>
                      <a:pt x="56652" y="1732847"/>
                    </a:cubicBezTo>
                    <a:cubicBezTo>
                      <a:pt x="95633" y="1732847"/>
                      <a:pt x="135274" y="1732847"/>
                      <a:pt x="174255" y="1732847"/>
                    </a:cubicBezTo>
                    <a:cubicBezTo>
                      <a:pt x="221825" y="1732847"/>
                      <a:pt x="221164" y="1732847"/>
                      <a:pt x="222486" y="1683295"/>
                    </a:cubicBezTo>
                    <a:cubicBezTo>
                      <a:pt x="224468" y="1583530"/>
                      <a:pt x="211254" y="1484426"/>
                      <a:pt x="217200" y="1384661"/>
                    </a:cubicBezTo>
                    <a:cubicBezTo>
                      <a:pt x="209933" y="1384000"/>
                      <a:pt x="203326" y="1382018"/>
                      <a:pt x="196058" y="1382018"/>
                    </a:cubicBezTo>
                    <a:cubicBezTo>
                      <a:pt x="158398" y="1381358"/>
                      <a:pt x="158398" y="1381358"/>
                      <a:pt x="158398" y="1343037"/>
                    </a:cubicBezTo>
                    <a:cubicBezTo>
                      <a:pt x="158398" y="967103"/>
                      <a:pt x="158398" y="591168"/>
                      <a:pt x="158398" y="215233"/>
                    </a:cubicBezTo>
                    <a:cubicBezTo>
                      <a:pt x="158398" y="190788"/>
                      <a:pt x="160380" y="169645"/>
                      <a:pt x="174916" y="147843"/>
                    </a:cubicBezTo>
                    <a:cubicBezTo>
                      <a:pt x="199362" y="110844"/>
                      <a:pt x="190772" y="56667"/>
                      <a:pt x="161041" y="26275"/>
                    </a:cubicBezTo>
                    <a:cubicBezTo>
                      <a:pt x="133953" y="-814"/>
                      <a:pt x="84401" y="-8081"/>
                      <a:pt x="48723" y="9758"/>
                    </a:cubicBezTo>
                    <a:cubicBezTo>
                      <a:pt x="12385" y="28918"/>
                      <a:pt x="-6114" y="71202"/>
                      <a:pt x="1814" y="117451"/>
                    </a:cubicBezTo>
                    <a:cubicBezTo>
                      <a:pt x="9742" y="161717"/>
                      <a:pt x="39474" y="190127"/>
                      <a:pt x="85722" y="193430"/>
                    </a:cubicBezTo>
                    <a:close/>
                  </a:path>
                </a:pathLst>
              </a:custGeom>
              <a:grpFill/>
              <a:ln w="6599" cap="flat">
                <a:noFill/>
                <a:prstDash val="solid"/>
                <a:miter/>
              </a:ln>
            </p:spPr>
            <p:txBody>
              <a:bodyPr anchor="ctr"/>
              <a:lstStyle/>
              <a:p>
                <a:pPr fontAlgn="auto">
                  <a:spcBef>
                    <a:spcPts val="0"/>
                  </a:spcBef>
                  <a:spcAft>
                    <a:spcPts val="0"/>
                  </a:spcAft>
                  <a:defRPr/>
                </a:pPr>
                <a:endParaRPr lang="en-US">
                  <a:latin typeface="+mn-lt"/>
                  <a:cs typeface="+mn-cs"/>
                </a:endParaRPr>
              </a:p>
            </p:txBody>
          </p:sp>
          <p:sp>
            <p:nvSpPr>
              <p:cNvPr id="36" name="Freeform: Shape 65">
                <a:extLst>
                  <a:ext uri="{FF2B5EF4-FFF2-40B4-BE49-F238E27FC236}"/>
                </a:extLst>
              </p:cNvPr>
              <p:cNvSpPr/>
              <p:nvPr/>
            </p:nvSpPr>
            <p:spPr>
              <a:xfrm flipH="1">
                <a:off x="4378571" y="1566006"/>
                <a:ext cx="748053" cy="311825"/>
              </a:xfrm>
              <a:custGeom>
                <a:avLst/>
                <a:gdLst>
                  <a:gd name="connsiteX0" fmla="*/ 99133 w 1373154"/>
                  <a:gd name="connsiteY0" fmla="*/ 196463 h 572397"/>
                  <a:gd name="connsiteX1" fmla="*/ 185023 w 1373154"/>
                  <a:gd name="connsiteY1" fmla="*/ 121805 h 572397"/>
                  <a:gd name="connsiteX2" fmla="*/ 216075 w 1373154"/>
                  <a:gd name="connsiteY2" fmla="*/ 100002 h 572397"/>
                  <a:gd name="connsiteX3" fmla="*/ 1238829 w 1373154"/>
                  <a:gd name="connsiteY3" fmla="*/ 100002 h 572397"/>
                  <a:gd name="connsiteX4" fmla="*/ 1265257 w 1373154"/>
                  <a:gd name="connsiteY4" fmla="*/ 101984 h 572397"/>
                  <a:gd name="connsiteX5" fmla="*/ 1264596 w 1373154"/>
                  <a:gd name="connsiteY5" fmla="*/ 200428 h 572397"/>
                  <a:gd name="connsiteX6" fmla="*/ 1243454 w 1373154"/>
                  <a:gd name="connsiteY6" fmla="*/ 221570 h 572397"/>
                  <a:gd name="connsiteX7" fmla="*/ 1164171 w 1373154"/>
                  <a:gd name="connsiteY7" fmla="*/ 223552 h 572397"/>
                  <a:gd name="connsiteX8" fmla="*/ 1164831 w 1373154"/>
                  <a:gd name="connsiteY8" fmla="*/ 258568 h 572397"/>
                  <a:gd name="connsiteX9" fmla="*/ 1158885 w 1373154"/>
                  <a:gd name="connsiteY9" fmla="*/ 525489 h 572397"/>
                  <a:gd name="connsiteX10" fmla="*/ 1207116 w 1373154"/>
                  <a:gd name="connsiteY10" fmla="*/ 572398 h 572397"/>
                  <a:gd name="connsiteX11" fmla="*/ 1324719 w 1373154"/>
                  <a:gd name="connsiteY11" fmla="*/ 572398 h 572397"/>
                  <a:gd name="connsiteX12" fmla="*/ 1372950 w 1373154"/>
                  <a:gd name="connsiteY12" fmla="*/ 522846 h 572397"/>
                  <a:gd name="connsiteX13" fmla="*/ 1367665 w 1373154"/>
                  <a:gd name="connsiteY13" fmla="*/ 224212 h 572397"/>
                  <a:gd name="connsiteX14" fmla="*/ 1335291 w 1373154"/>
                  <a:gd name="connsiteY14" fmla="*/ 185892 h 572397"/>
                  <a:gd name="connsiteX15" fmla="*/ 1335291 w 1373154"/>
                  <a:gd name="connsiteY15" fmla="*/ 53093 h 572397"/>
                  <a:gd name="connsiteX16" fmla="*/ 1306881 w 1373154"/>
                  <a:gd name="connsiteY16" fmla="*/ 27326 h 572397"/>
                  <a:gd name="connsiteX17" fmla="*/ 192951 w 1373154"/>
                  <a:gd name="connsiteY17" fmla="*/ 27986 h 572397"/>
                  <a:gd name="connsiteX18" fmla="*/ 143399 w 1373154"/>
                  <a:gd name="connsiteY18" fmla="*/ 14112 h 572397"/>
                  <a:gd name="connsiteX19" fmla="*/ 31081 w 1373154"/>
                  <a:gd name="connsiteY19" fmla="*/ 23362 h 572397"/>
                  <a:gd name="connsiteX20" fmla="*/ 7957 w 1373154"/>
                  <a:gd name="connsiteY20" fmla="*/ 139644 h 572397"/>
                  <a:gd name="connsiteX21" fmla="*/ 99133 w 1373154"/>
                  <a:gd name="connsiteY21" fmla="*/ 196463 h 57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3154" h="572397">
                    <a:moveTo>
                      <a:pt x="99133" y="196463"/>
                    </a:moveTo>
                    <a:cubicBezTo>
                      <a:pt x="144060" y="193160"/>
                      <a:pt x="175773" y="168053"/>
                      <a:pt x="185023" y="121805"/>
                    </a:cubicBezTo>
                    <a:cubicBezTo>
                      <a:pt x="188987" y="100663"/>
                      <a:pt x="199558" y="100002"/>
                      <a:pt x="216075" y="100002"/>
                    </a:cubicBezTo>
                    <a:cubicBezTo>
                      <a:pt x="556993" y="100002"/>
                      <a:pt x="897911" y="100002"/>
                      <a:pt x="1238829" y="100002"/>
                    </a:cubicBezTo>
                    <a:cubicBezTo>
                      <a:pt x="1247418" y="100002"/>
                      <a:pt x="1256668" y="101323"/>
                      <a:pt x="1265257" y="101984"/>
                    </a:cubicBezTo>
                    <a:cubicBezTo>
                      <a:pt x="1265257" y="135019"/>
                      <a:pt x="1263936" y="167393"/>
                      <a:pt x="1264596" y="200428"/>
                    </a:cubicBezTo>
                    <a:cubicBezTo>
                      <a:pt x="1265257" y="216945"/>
                      <a:pt x="1259311" y="221570"/>
                      <a:pt x="1243454" y="221570"/>
                    </a:cubicBezTo>
                    <a:cubicBezTo>
                      <a:pt x="1217026" y="221570"/>
                      <a:pt x="1190599" y="218266"/>
                      <a:pt x="1164171" y="223552"/>
                    </a:cubicBezTo>
                    <a:cubicBezTo>
                      <a:pt x="1164171" y="235444"/>
                      <a:pt x="1164171" y="246676"/>
                      <a:pt x="1164831" y="258568"/>
                    </a:cubicBezTo>
                    <a:cubicBezTo>
                      <a:pt x="1168796" y="347762"/>
                      <a:pt x="1156903" y="436295"/>
                      <a:pt x="1158885" y="525489"/>
                    </a:cubicBezTo>
                    <a:cubicBezTo>
                      <a:pt x="1160207" y="571737"/>
                      <a:pt x="1158885" y="572398"/>
                      <a:pt x="1207116" y="572398"/>
                    </a:cubicBezTo>
                    <a:cubicBezTo>
                      <a:pt x="1246097" y="572398"/>
                      <a:pt x="1285739" y="572398"/>
                      <a:pt x="1324719" y="572398"/>
                    </a:cubicBezTo>
                    <a:cubicBezTo>
                      <a:pt x="1372950" y="572398"/>
                      <a:pt x="1372289" y="572398"/>
                      <a:pt x="1372950" y="522846"/>
                    </a:cubicBezTo>
                    <a:cubicBezTo>
                      <a:pt x="1374932" y="423081"/>
                      <a:pt x="1361718" y="323977"/>
                      <a:pt x="1367665" y="224212"/>
                    </a:cubicBezTo>
                    <a:cubicBezTo>
                      <a:pt x="1340576" y="224873"/>
                      <a:pt x="1333969" y="212320"/>
                      <a:pt x="1335291" y="185892"/>
                    </a:cubicBezTo>
                    <a:cubicBezTo>
                      <a:pt x="1337933" y="141626"/>
                      <a:pt x="1335291" y="97359"/>
                      <a:pt x="1335291" y="53093"/>
                    </a:cubicBezTo>
                    <a:cubicBezTo>
                      <a:pt x="1342558" y="26004"/>
                      <a:pt x="1325380" y="27326"/>
                      <a:pt x="1306881" y="27326"/>
                    </a:cubicBezTo>
                    <a:cubicBezTo>
                      <a:pt x="935571" y="27326"/>
                      <a:pt x="564261" y="27326"/>
                      <a:pt x="192951" y="27986"/>
                    </a:cubicBezTo>
                    <a:cubicBezTo>
                      <a:pt x="174452" y="27986"/>
                      <a:pt x="159256" y="24683"/>
                      <a:pt x="143399" y="14112"/>
                    </a:cubicBezTo>
                    <a:cubicBezTo>
                      <a:pt x="109043" y="-8352"/>
                      <a:pt x="60812" y="-3066"/>
                      <a:pt x="31081" y="23362"/>
                    </a:cubicBezTo>
                    <a:cubicBezTo>
                      <a:pt x="1350" y="50450"/>
                      <a:pt x="-8560" y="100002"/>
                      <a:pt x="7957" y="139644"/>
                    </a:cubicBezTo>
                    <a:cubicBezTo>
                      <a:pt x="22492" y="177303"/>
                      <a:pt x="58170" y="199767"/>
                      <a:pt x="99133" y="196463"/>
                    </a:cubicBezTo>
                    <a:close/>
                  </a:path>
                </a:pathLst>
              </a:custGeom>
              <a:grpFill/>
              <a:ln w="6599" cap="flat">
                <a:noFill/>
                <a:prstDash val="solid"/>
                <a:miter/>
              </a:ln>
            </p:spPr>
            <p:txBody>
              <a:bodyPr anchor="ctr"/>
              <a:lstStyle/>
              <a:p>
                <a:pPr fontAlgn="auto">
                  <a:spcBef>
                    <a:spcPts val="0"/>
                  </a:spcBef>
                  <a:spcAft>
                    <a:spcPts val="0"/>
                  </a:spcAft>
                  <a:defRPr/>
                </a:pPr>
                <a:endParaRPr lang="en-US">
                  <a:latin typeface="+mn-lt"/>
                  <a:cs typeface="+mn-cs"/>
                </a:endParaRPr>
              </a:p>
            </p:txBody>
          </p:sp>
          <p:sp>
            <p:nvSpPr>
              <p:cNvPr id="37" name="Freeform: Shape 66">
                <a:extLst>
                  <a:ext uri="{FF2B5EF4-FFF2-40B4-BE49-F238E27FC236}"/>
                </a:extLst>
              </p:cNvPr>
              <p:cNvSpPr/>
              <p:nvPr/>
            </p:nvSpPr>
            <p:spPr>
              <a:xfrm flipH="1">
                <a:off x="3982857" y="1418093"/>
                <a:ext cx="497194" cy="459738"/>
              </a:xfrm>
              <a:custGeom>
                <a:avLst/>
                <a:gdLst>
                  <a:gd name="connsiteX0" fmla="*/ 96662 w 912667"/>
                  <a:gd name="connsiteY0" fmla="*/ 195773 h 843913"/>
                  <a:gd name="connsiteX1" fmla="*/ 186517 w 912667"/>
                  <a:gd name="connsiteY1" fmla="*/ 119133 h 843913"/>
                  <a:gd name="connsiteX2" fmla="*/ 210302 w 912667"/>
                  <a:gd name="connsiteY2" fmla="*/ 99312 h 843913"/>
                  <a:gd name="connsiteX3" fmla="*/ 759338 w 912667"/>
                  <a:gd name="connsiteY3" fmla="*/ 99312 h 843913"/>
                  <a:gd name="connsiteX4" fmla="*/ 783123 w 912667"/>
                  <a:gd name="connsiteY4" fmla="*/ 123758 h 843913"/>
                  <a:gd name="connsiteX5" fmla="*/ 782462 w 912667"/>
                  <a:gd name="connsiteY5" fmla="*/ 434284 h 843913"/>
                  <a:gd name="connsiteX6" fmla="*/ 724321 w 912667"/>
                  <a:gd name="connsiteY6" fmla="*/ 492425 h 843913"/>
                  <a:gd name="connsiteX7" fmla="*/ 701197 w 912667"/>
                  <a:gd name="connsiteY7" fmla="*/ 517531 h 843913"/>
                  <a:gd name="connsiteX8" fmla="*/ 701197 w 912667"/>
                  <a:gd name="connsiteY8" fmla="*/ 667508 h 843913"/>
                  <a:gd name="connsiteX9" fmla="*/ 704500 w 912667"/>
                  <a:gd name="connsiteY9" fmla="*/ 665526 h 843913"/>
                  <a:gd name="connsiteX10" fmla="*/ 702518 w 912667"/>
                  <a:gd name="connsiteY10" fmla="*/ 820789 h 843913"/>
                  <a:gd name="connsiteX11" fmla="*/ 724982 w 912667"/>
                  <a:gd name="connsiteY11" fmla="*/ 843914 h 843913"/>
                  <a:gd name="connsiteX12" fmla="*/ 888173 w 912667"/>
                  <a:gd name="connsiteY12" fmla="*/ 843914 h 843913"/>
                  <a:gd name="connsiteX13" fmla="*/ 911958 w 912667"/>
                  <a:gd name="connsiteY13" fmla="*/ 819468 h 843913"/>
                  <a:gd name="connsiteX14" fmla="*/ 910637 w 912667"/>
                  <a:gd name="connsiteY14" fmla="*/ 672133 h 843913"/>
                  <a:gd name="connsiteX15" fmla="*/ 910637 w 912667"/>
                  <a:gd name="connsiteY15" fmla="*/ 672133 h 843913"/>
                  <a:gd name="connsiteX16" fmla="*/ 911958 w 912667"/>
                  <a:gd name="connsiteY16" fmla="*/ 666848 h 843913"/>
                  <a:gd name="connsiteX17" fmla="*/ 912619 w 912667"/>
                  <a:gd name="connsiteY17" fmla="*/ 522156 h 843913"/>
                  <a:gd name="connsiteX18" fmla="*/ 883548 w 912667"/>
                  <a:gd name="connsiteY18" fmla="*/ 493085 h 843913"/>
                  <a:gd name="connsiteX19" fmla="*/ 855799 w 912667"/>
                  <a:gd name="connsiteY19" fmla="*/ 464676 h 843913"/>
                  <a:gd name="connsiteX20" fmla="*/ 856460 w 912667"/>
                  <a:gd name="connsiteY20" fmla="*/ 82134 h 843913"/>
                  <a:gd name="connsiteX21" fmla="*/ 818800 w 912667"/>
                  <a:gd name="connsiteY21" fmla="*/ 45796 h 843913"/>
                  <a:gd name="connsiteX22" fmla="*/ 203034 w 912667"/>
                  <a:gd name="connsiteY22" fmla="*/ 45796 h 843913"/>
                  <a:gd name="connsiteX23" fmla="*/ 166035 w 912667"/>
                  <a:gd name="connsiteY23" fmla="*/ 31260 h 843913"/>
                  <a:gd name="connsiteX24" fmla="*/ 48432 w 912667"/>
                  <a:gd name="connsiteY24" fmla="*/ 11440 h 843913"/>
                  <a:gd name="connsiteX25" fmla="*/ 4165 w 912667"/>
                  <a:gd name="connsiteY25" fmla="*/ 127722 h 843913"/>
                  <a:gd name="connsiteX26" fmla="*/ 96662 w 912667"/>
                  <a:gd name="connsiteY26" fmla="*/ 195773 h 84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12667" h="843913">
                    <a:moveTo>
                      <a:pt x="96662" y="195773"/>
                    </a:moveTo>
                    <a:cubicBezTo>
                      <a:pt x="142911" y="194452"/>
                      <a:pt x="177267" y="166703"/>
                      <a:pt x="186517" y="119133"/>
                    </a:cubicBezTo>
                    <a:cubicBezTo>
                      <a:pt x="189820" y="102615"/>
                      <a:pt x="195766" y="99312"/>
                      <a:pt x="210302" y="99312"/>
                    </a:cubicBezTo>
                    <a:cubicBezTo>
                      <a:pt x="393314" y="99973"/>
                      <a:pt x="576326" y="99973"/>
                      <a:pt x="759338" y="99312"/>
                    </a:cubicBezTo>
                    <a:cubicBezTo>
                      <a:pt x="778498" y="99312"/>
                      <a:pt x="783123" y="105258"/>
                      <a:pt x="783123" y="123758"/>
                    </a:cubicBezTo>
                    <a:cubicBezTo>
                      <a:pt x="782462" y="227486"/>
                      <a:pt x="782462" y="330555"/>
                      <a:pt x="782462" y="434284"/>
                    </a:cubicBezTo>
                    <a:cubicBezTo>
                      <a:pt x="782462" y="491764"/>
                      <a:pt x="782462" y="492425"/>
                      <a:pt x="724321" y="492425"/>
                    </a:cubicBezTo>
                    <a:cubicBezTo>
                      <a:pt x="704500" y="492425"/>
                      <a:pt x="700536" y="499692"/>
                      <a:pt x="701197" y="517531"/>
                    </a:cubicBezTo>
                    <a:cubicBezTo>
                      <a:pt x="701858" y="567744"/>
                      <a:pt x="701197" y="617296"/>
                      <a:pt x="701197" y="667508"/>
                    </a:cubicBezTo>
                    <a:cubicBezTo>
                      <a:pt x="701858" y="666187"/>
                      <a:pt x="703179" y="665526"/>
                      <a:pt x="704500" y="665526"/>
                    </a:cubicBezTo>
                    <a:cubicBezTo>
                      <a:pt x="699876" y="717060"/>
                      <a:pt x="703179" y="768595"/>
                      <a:pt x="702518" y="820789"/>
                    </a:cubicBezTo>
                    <a:cubicBezTo>
                      <a:pt x="702518" y="835985"/>
                      <a:pt x="709125" y="843914"/>
                      <a:pt x="724982" y="843914"/>
                    </a:cubicBezTo>
                    <a:cubicBezTo>
                      <a:pt x="779159" y="843914"/>
                      <a:pt x="833996" y="843914"/>
                      <a:pt x="888173" y="843914"/>
                    </a:cubicBezTo>
                    <a:cubicBezTo>
                      <a:pt x="905351" y="843914"/>
                      <a:pt x="911958" y="835985"/>
                      <a:pt x="911958" y="819468"/>
                    </a:cubicBezTo>
                    <a:cubicBezTo>
                      <a:pt x="911298" y="770577"/>
                      <a:pt x="911298" y="721685"/>
                      <a:pt x="910637" y="672133"/>
                    </a:cubicBezTo>
                    <a:cubicBezTo>
                      <a:pt x="910637" y="672133"/>
                      <a:pt x="910637" y="672133"/>
                      <a:pt x="910637" y="672133"/>
                    </a:cubicBezTo>
                    <a:cubicBezTo>
                      <a:pt x="911298" y="670151"/>
                      <a:pt x="911298" y="668830"/>
                      <a:pt x="911958" y="666848"/>
                    </a:cubicBezTo>
                    <a:cubicBezTo>
                      <a:pt x="911958" y="618617"/>
                      <a:pt x="910637" y="570387"/>
                      <a:pt x="912619" y="522156"/>
                    </a:cubicBezTo>
                    <a:cubicBezTo>
                      <a:pt x="913280" y="499031"/>
                      <a:pt x="907333" y="488460"/>
                      <a:pt x="883548" y="493085"/>
                    </a:cubicBezTo>
                    <a:cubicBezTo>
                      <a:pt x="860424" y="497049"/>
                      <a:pt x="855799" y="486478"/>
                      <a:pt x="855799" y="464676"/>
                    </a:cubicBezTo>
                    <a:cubicBezTo>
                      <a:pt x="856460" y="337162"/>
                      <a:pt x="856460" y="209648"/>
                      <a:pt x="856460" y="82134"/>
                    </a:cubicBezTo>
                    <a:cubicBezTo>
                      <a:pt x="856460" y="39189"/>
                      <a:pt x="859763" y="45796"/>
                      <a:pt x="818800" y="45796"/>
                    </a:cubicBezTo>
                    <a:cubicBezTo>
                      <a:pt x="613325" y="45796"/>
                      <a:pt x="408510" y="45796"/>
                      <a:pt x="203034" y="45796"/>
                    </a:cubicBezTo>
                    <a:cubicBezTo>
                      <a:pt x="188499" y="45796"/>
                      <a:pt x="177267" y="44474"/>
                      <a:pt x="166035" y="31260"/>
                    </a:cubicBezTo>
                    <a:cubicBezTo>
                      <a:pt x="138286" y="-1774"/>
                      <a:pt x="86091" y="-9042"/>
                      <a:pt x="48432" y="11440"/>
                    </a:cubicBezTo>
                    <a:cubicBezTo>
                      <a:pt x="10111" y="32582"/>
                      <a:pt x="-9049" y="81473"/>
                      <a:pt x="4165" y="127722"/>
                    </a:cubicBezTo>
                    <a:cubicBezTo>
                      <a:pt x="15397" y="171327"/>
                      <a:pt x="50414" y="196434"/>
                      <a:pt x="96662" y="195773"/>
                    </a:cubicBezTo>
                    <a:close/>
                  </a:path>
                </a:pathLst>
              </a:custGeom>
              <a:grpFill/>
              <a:ln w="6599" cap="flat">
                <a:noFill/>
                <a:prstDash val="solid"/>
                <a:miter/>
              </a:ln>
            </p:spPr>
            <p:txBody>
              <a:bodyPr anchor="ctr"/>
              <a:lstStyle/>
              <a:p>
                <a:pPr fontAlgn="auto">
                  <a:spcBef>
                    <a:spcPts val="0"/>
                  </a:spcBef>
                  <a:spcAft>
                    <a:spcPts val="0"/>
                  </a:spcAft>
                  <a:defRPr/>
                </a:pPr>
                <a:endParaRPr lang="en-US">
                  <a:latin typeface="+mn-lt"/>
                  <a:cs typeface="+mn-cs"/>
                </a:endParaRPr>
              </a:p>
            </p:txBody>
          </p:sp>
        </p:grpSp>
        <p:grpSp>
          <p:nvGrpSpPr>
            <p:cNvPr id="7" name="Group 97">
              <a:extLst>
                <a:ext uri="{FF2B5EF4-FFF2-40B4-BE49-F238E27FC236}"/>
              </a:extLst>
            </p:cNvPr>
            <p:cNvGrpSpPr/>
            <p:nvPr/>
          </p:nvGrpSpPr>
          <p:grpSpPr>
            <a:xfrm>
              <a:off x="1298308" y="5139374"/>
              <a:ext cx="3556005" cy="1460310"/>
              <a:chOff x="1405312" y="5139374"/>
              <a:chExt cx="3556005" cy="1460310"/>
            </a:xfrm>
            <a:grpFill/>
          </p:grpSpPr>
          <p:sp>
            <p:nvSpPr>
              <p:cNvPr id="24" name="Freeform: Shape 52">
                <a:extLst>
                  <a:ext uri="{FF2B5EF4-FFF2-40B4-BE49-F238E27FC236}"/>
                </a:extLst>
              </p:cNvPr>
              <p:cNvSpPr/>
              <p:nvPr/>
            </p:nvSpPr>
            <p:spPr>
              <a:xfrm flipH="1">
                <a:off x="3177489" y="5139374"/>
                <a:ext cx="556980" cy="1460310"/>
              </a:xfrm>
              <a:custGeom>
                <a:avLst/>
                <a:gdLst>
                  <a:gd name="connsiteX0" fmla="*/ 985486 w 1022414"/>
                  <a:gd name="connsiteY0" fmla="*/ 1487 h 2680599"/>
                  <a:gd name="connsiteX1" fmla="*/ 822295 w 1022414"/>
                  <a:gd name="connsiteY1" fmla="*/ 1487 h 2680599"/>
                  <a:gd name="connsiteX2" fmla="*/ 787278 w 1022414"/>
                  <a:gd name="connsiteY2" fmla="*/ 37164 h 2680599"/>
                  <a:gd name="connsiteX3" fmla="*/ 787278 w 1022414"/>
                  <a:gd name="connsiteY3" fmla="*/ 160053 h 2680599"/>
                  <a:gd name="connsiteX4" fmla="*/ 799170 w 1022414"/>
                  <a:gd name="connsiteY4" fmla="*/ 191766 h 2680599"/>
                  <a:gd name="connsiteX5" fmla="*/ 799831 w 1022414"/>
                  <a:gd name="connsiteY5" fmla="*/ 312013 h 2680599"/>
                  <a:gd name="connsiteX6" fmla="*/ 853347 w 1022414"/>
                  <a:gd name="connsiteY6" fmla="*/ 364207 h 2680599"/>
                  <a:gd name="connsiteX7" fmla="*/ 887043 w 1022414"/>
                  <a:gd name="connsiteY7" fmla="*/ 397903 h 2680599"/>
                  <a:gd name="connsiteX8" fmla="*/ 886382 w 1022414"/>
                  <a:gd name="connsiteY8" fmla="*/ 2472481 h 2680599"/>
                  <a:gd name="connsiteX9" fmla="*/ 841455 w 1022414"/>
                  <a:gd name="connsiteY9" fmla="*/ 2516087 h 2680599"/>
                  <a:gd name="connsiteX10" fmla="*/ 190672 w 1022414"/>
                  <a:gd name="connsiteY10" fmla="*/ 2516087 h 2680599"/>
                  <a:gd name="connsiteX11" fmla="*/ 151691 w 1022414"/>
                  <a:gd name="connsiteY11" fmla="*/ 2503533 h 2680599"/>
                  <a:gd name="connsiteX12" fmla="*/ 52587 w 1022414"/>
                  <a:gd name="connsiteY12" fmla="*/ 2494284 h 2680599"/>
                  <a:gd name="connsiteX13" fmla="*/ 392 w 1022414"/>
                  <a:gd name="connsiteY13" fmla="*/ 2574889 h 2680599"/>
                  <a:gd name="connsiteX14" fmla="*/ 65801 w 1022414"/>
                  <a:gd name="connsiteY14" fmla="*/ 2680600 h 2680599"/>
                  <a:gd name="connsiteX15" fmla="*/ 119317 w 1022414"/>
                  <a:gd name="connsiteY15" fmla="*/ 2680600 h 2680599"/>
                  <a:gd name="connsiteX16" fmla="*/ 184725 w 1022414"/>
                  <a:gd name="connsiteY16" fmla="*/ 2612548 h 2680599"/>
                  <a:gd name="connsiteX17" fmla="*/ 216439 w 1022414"/>
                  <a:gd name="connsiteY17" fmla="*/ 2588103 h 2680599"/>
                  <a:gd name="connsiteX18" fmla="*/ 832205 w 1022414"/>
                  <a:gd name="connsiteY18" fmla="*/ 2589424 h 2680599"/>
                  <a:gd name="connsiteX19" fmla="*/ 934613 w 1022414"/>
                  <a:gd name="connsiteY19" fmla="*/ 2551764 h 2680599"/>
                  <a:gd name="connsiteX20" fmla="*/ 959058 w 1022414"/>
                  <a:gd name="connsiteY20" fmla="*/ 2497587 h 2680599"/>
                  <a:gd name="connsiteX21" fmla="*/ 958397 w 1022414"/>
                  <a:gd name="connsiteY21" fmla="*/ 395921 h 2680599"/>
                  <a:gd name="connsiteX22" fmla="*/ 987468 w 1022414"/>
                  <a:gd name="connsiteY22" fmla="*/ 364207 h 2680599"/>
                  <a:gd name="connsiteX23" fmla="*/ 1009271 w 1022414"/>
                  <a:gd name="connsiteY23" fmla="*/ 341083 h 2680599"/>
                  <a:gd name="connsiteX24" fmla="*/ 1009271 w 1022414"/>
                  <a:gd name="connsiteY24" fmla="*/ 191106 h 2680599"/>
                  <a:gd name="connsiteX25" fmla="*/ 1021163 w 1022414"/>
                  <a:gd name="connsiteY25" fmla="*/ 162035 h 2680599"/>
                  <a:gd name="connsiteX26" fmla="*/ 1021163 w 1022414"/>
                  <a:gd name="connsiteY26" fmla="*/ 33861 h 2680599"/>
                  <a:gd name="connsiteX27" fmla="*/ 985486 w 1022414"/>
                  <a:gd name="connsiteY27" fmla="*/ 1487 h 2680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022414" h="2680599">
                    <a:moveTo>
                      <a:pt x="985486" y="1487"/>
                    </a:moveTo>
                    <a:cubicBezTo>
                      <a:pt x="931309" y="-496"/>
                      <a:pt x="876472" y="-496"/>
                      <a:pt x="822295" y="1487"/>
                    </a:cubicBezTo>
                    <a:cubicBezTo>
                      <a:pt x="793885" y="2808"/>
                      <a:pt x="787939" y="8754"/>
                      <a:pt x="787278" y="37164"/>
                    </a:cubicBezTo>
                    <a:cubicBezTo>
                      <a:pt x="785296" y="78127"/>
                      <a:pt x="785957" y="119090"/>
                      <a:pt x="787278" y="160053"/>
                    </a:cubicBezTo>
                    <a:cubicBezTo>
                      <a:pt x="787278" y="171946"/>
                      <a:pt x="790582" y="182517"/>
                      <a:pt x="799170" y="191766"/>
                    </a:cubicBezTo>
                    <a:cubicBezTo>
                      <a:pt x="799170" y="232069"/>
                      <a:pt x="799831" y="272371"/>
                      <a:pt x="799831" y="312013"/>
                    </a:cubicBezTo>
                    <a:cubicBezTo>
                      <a:pt x="799831" y="364868"/>
                      <a:pt x="799831" y="366189"/>
                      <a:pt x="853347" y="364207"/>
                    </a:cubicBezTo>
                    <a:cubicBezTo>
                      <a:pt x="879775" y="362886"/>
                      <a:pt x="887043" y="370154"/>
                      <a:pt x="887043" y="397903"/>
                    </a:cubicBezTo>
                    <a:cubicBezTo>
                      <a:pt x="886382" y="1089649"/>
                      <a:pt x="886382" y="1780735"/>
                      <a:pt x="886382" y="2472481"/>
                    </a:cubicBezTo>
                    <a:cubicBezTo>
                      <a:pt x="886382" y="2511462"/>
                      <a:pt x="881757" y="2516087"/>
                      <a:pt x="841455" y="2516087"/>
                    </a:cubicBezTo>
                    <a:cubicBezTo>
                      <a:pt x="624747" y="2516087"/>
                      <a:pt x="408040" y="2516087"/>
                      <a:pt x="190672" y="2516087"/>
                    </a:cubicBezTo>
                    <a:cubicBezTo>
                      <a:pt x="176136" y="2516087"/>
                      <a:pt x="164244" y="2513444"/>
                      <a:pt x="151691" y="2503533"/>
                    </a:cubicBezTo>
                    <a:cubicBezTo>
                      <a:pt x="121299" y="2481070"/>
                      <a:pt x="86943" y="2479088"/>
                      <a:pt x="52587" y="2494284"/>
                    </a:cubicBezTo>
                    <a:cubicBezTo>
                      <a:pt x="18231" y="2509480"/>
                      <a:pt x="3035" y="2538551"/>
                      <a:pt x="392" y="2574889"/>
                    </a:cubicBezTo>
                    <a:cubicBezTo>
                      <a:pt x="-3572" y="2626422"/>
                      <a:pt x="22855" y="2658796"/>
                      <a:pt x="65801" y="2680600"/>
                    </a:cubicBezTo>
                    <a:cubicBezTo>
                      <a:pt x="83639" y="2680600"/>
                      <a:pt x="101478" y="2680600"/>
                      <a:pt x="119317" y="2680600"/>
                    </a:cubicBezTo>
                    <a:cubicBezTo>
                      <a:pt x="150369" y="2666725"/>
                      <a:pt x="178118" y="2648225"/>
                      <a:pt x="184725" y="2612548"/>
                    </a:cubicBezTo>
                    <a:cubicBezTo>
                      <a:pt x="188689" y="2592067"/>
                      <a:pt x="197939" y="2588103"/>
                      <a:pt x="216439" y="2588103"/>
                    </a:cubicBezTo>
                    <a:cubicBezTo>
                      <a:pt x="421914" y="2588763"/>
                      <a:pt x="626729" y="2587442"/>
                      <a:pt x="832205" y="2589424"/>
                    </a:cubicBezTo>
                    <a:cubicBezTo>
                      <a:pt x="873829" y="2590084"/>
                      <a:pt x="904881" y="2579513"/>
                      <a:pt x="934613" y="2551764"/>
                    </a:cubicBezTo>
                    <a:cubicBezTo>
                      <a:pt x="951130" y="2535908"/>
                      <a:pt x="959058" y="2520712"/>
                      <a:pt x="959058" y="2497587"/>
                    </a:cubicBezTo>
                    <a:cubicBezTo>
                      <a:pt x="958397" y="1797252"/>
                      <a:pt x="958397" y="1096917"/>
                      <a:pt x="958397" y="395921"/>
                    </a:cubicBezTo>
                    <a:cubicBezTo>
                      <a:pt x="958397" y="374118"/>
                      <a:pt x="960379" y="358922"/>
                      <a:pt x="987468" y="364207"/>
                    </a:cubicBezTo>
                    <a:cubicBezTo>
                      <a:pt x="1005968" y="367511"/>
                      <a:pt x="1009271" y="357600"/>
                      <a:pt x="1009271" y="341083"/>
                    </a:cubicBezTo>
                    <a:cubicBezTo>
                      <a:pt x="1008610" y="290871"/>
                      <a:pt x="1009271" y="241319"/>
                      <a:pt x="1009271" y="191106"/>
                    </a:cubicBezTo>
                    <a:cubicBezTo>
                      <a:pt x="1016538" y="182517"/>
                      <a:pt x="1020503" y="173267"/>
                      <a:pt x="1021163" y="162035"/>
                    </a:cubicBezTo>
                    <a:cubicBezTo>
                      <a:pt x="1022485" y="119090"/>
                      <a:pt x="1023145" y="76145"/>
                      <a:pt x="1021163" y="33861"/>
                    </a:cubicBezTo>
                    <a:cubicBezTo>
                      <a:pt x="1019181" y="8094"/>
                      <a:pt x="1012574" y="2147"/>
                      <a:pt x="985486" y="1487"/>
                    </a:cubicBezTo>
                    <a:close/>
                  </a:path>
                </a:pathLst>
              </a:custGeom>
              <a:grpFill/>
              <a:ln w="6599" cap="flat">
                <a:noFill/>
                <a:prstDash val="solid"/>
                <a:miter/>
              </a:ln>
            </p:spPr>
            <p:txBody>
              <a:bodyPr anchor="ctr"/>
              <a:lstStyle/>
              <a:p>
                <a:pPr fontAlgn="auto">
                  <a:spcBef>
                    <a:spcPts val="0"/>
                  </a:spcBef>
                  <a:spcAft>
                    <a:spcPts val="0"/>
                  </a:spcAft>
                  <a:defRPr/>
                </a:pPr>
                <a:endParaRPr lang="en-US">
                  <a:latin typeface="+mn-lt"/>
                  <a:cs typeface="+mn-cs"/>
                </a:endParaRPr>
              </a:p>
            </p:txBody>
          </p:sp>
          <p:sp>
            <p:nvSpPr>
              <p:cNvPr id="25" name="Freeform: Shape 56">
                <a:extLst>
                  <a:ext uri="{FF2B5EF4-FFF2-40B4-BE49-F238E27FC236}"/>
                </a:extLst>
              </p:cNvPr>
              <p:cNvSpPr/>
              <p:nvPr/>
            </p:nvSpPr>
            <p:spPr>
              <a:xfrm flipH="1">
                <a:off x="3977908" y="5139374"/>
                <a:ext cx="525900" cy="1335363"/>
              </a:xfrm>
              <a:custGeom>
                <a:avLst/>
                <a:gdLst>
                  <a:gd name="connsiteX0" fmla="*/ 846399 w 965361"/>
                  <a:gd name="connsiteY0" fmla="*/ 2292642 h 2451243"/>
                  <a:gd name="connsiteX1" fmla="*/ 845739 w 965361"/>
                  <a:gd name="connsiteY1" fmla="*/ 395791 h 2451243"/>
                  <a:gd name="connsiteX2" fmla="*/ 845739 w 965361"/>
                  <a:gd name="connsiteY2" fmla="*/ 368702 h 2451243"/>
                  <a:gd name="connsiteX3" fmla="*/ 862917 w 965361"/>
                  <a:gd name="connsiteY3" fmla="*/ 351524 h 2451243"/>
                  <a:gd name="connsiteX4" fmla="*/ 937575 w 965361"/>
                  <a:gd name="connsiteY4" fmla="*/ 352185 h 2451243"/>
                  <a:gd name="connsiteX5" fmla="*/ 963342 w 965361"/>
                  <a:gd name="connsiteY5" fmla="*/ 327078 h 2451243"/>
                  <a:gd name="connsiteX6" fmla="*/ 965324 w 965361"/>
                  <a:gd name="connsiteY6" fmla="*/ 177101 h 2451243"/>
                  <a:gd name="connsiteX7" fmla="*/ 965324 w 965361"/>
                  <a:gd name="connsiteY7" fmla="*/ 35052 h 2451243"/>
                  <a:gd name="connsiteX8" fmla="*/ 931629 w 965361"/>
                  <a:gd name="connsiteY8" fmla="*/ 35 h 2451243"/>
                  <a:gd name="connsiteX9" fmla="*/ 784294 w 965361"/>
                  <a:gd name="connsiteY9" fmla="*/ 35 h 2451243"/>
                  <a:gd name="connsiteX10" fmla="*/ 751260 w 965361"/>
                  <a:gd name="connsiteY10" fmla="*/ 32409 h 2451243"/>
                  <a:gd name="connsiteX11" fmla="*/ 751260 w 965361"/>
                  <a:gd name="connsiteY11" fmla="*/ 177101 h 2451243"/>
                  <a:gd name="connsiteX12" fmla="*/ 753242 w 965361"/>
                  <a:gd name="connsiteY12" fmla="*/ 327078 h 2451243"/>
                  <a:gd name="connsiteX13" fmla="*/ 757866 w 965361"/>
                  <a:gd name="connsiteY13" fmla="*/ 348882 h 2451243"/>
                  <a:gd name="connsiteX14" fmla="*/ 773063 w 965361"/>
                  <a:gd name="connsiteY14" fmla="*/ 382577 h 2451243"/>
                  <a:gd name="connsiteX15" fmla="*/ 773063 w 965361"/>
                  <a:gd name="connsiteY15" fmla="*/ 2268197 h 2451243"/>
                  <a:gd name="connsiteX16" fmla="*/ 720207 w 965361"/>
                  <a:gd name="connsiteY16" fmla="*/ 2321713 h 2451243"/>
                  <a:gd name="connsiteX17" fmla="*/ 208830 w 965361"/>
                  <a:gd name="connsiteY17" fmla="*/ 2322373 h 2451243"/>
                  <a:gd name="connsiteX18" fmla="*/ 175795 w 965361"/>
                  <a:gd name="connsiteY18" fmla="*/ 2303213 h 2451243"/>
                  <a:gd name="connsiteX19" fmla="*/ 65460 w 965361"/>
                  <a:gd name="connsiteY19" fmla="*/ 2259607 h 2451243"/>
                  <a:gd name="connsiteX20" fmla="*/ 51 w 965361"/>
                  <a:gd name="connsiteY20" fmla="*/ 2358712 h 2451243"/>
                  <a:gd name="connsiteX21" fmla="*/ 70084 w 965361"/>
                  <a:gd name="connsiteY21" fmla="*/ 2448566 h 2451243"/>
                  <a:gd name="connsiteX22" fmla="*/ 177117 w 965361"/>
                  <a:gd name="connsiteY22" fmla="*/ 2399014 h 2451243"/>
                  <a:gd name="connsiteX23" fmla="*/ 212794 w 965361"/>
                  <a:gd name="connsiteY23" fmla="*/ 2376550 h 2451243"/>
                  <a:gd name="connsiteX24" fmla="*/ 703029 w 965361"/>
                  <a:gd name="connsiteY24" fmla="*/ 2377872 h 2451243"/>
                  <a:gd name="connsiteX25" fmla="*/ 821293 w 965361"/>
                  <a:gd name="connsiteY25" fmla="*/ 2340873 h 2451243"/>
                  <a:gd name="connsiteX26" fmla="*/ 846399 w 965361"/>
                  <a:gd name="connsiteY26" fmla="*/ 2292642 h 2451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65361" h="2451243">
                    <a:moveTo>
                      <a:pt x="846399" y="2292642"/>
                    </a:moveTo>
                    <a:cubicBezTo>
                      <a:pt x="845739" y="1660359"/>
                      <a:pt x="845739" y="1028075"/>
                      <a:pt x="845739" y="395791"/>
                    </a:cubicBezTo>
                    <a:cubicBezTo>
                      <a:pt x="845739" y="386541"/>
                      <a:pt x="846399" y="377952"/>
                      <a:pt x="845739" y="368702"/>
                    </a:cubicBezTo>
                    <a:cubicBezTo>
                      <a:pt x="845078" y="356149"/>
                      <a:pt x="850364" y="351524"/>
                      <a:pt x="862917" y="351524"/>
                    </a:cubicBezTo>
                    <a:cubicBezTo>
                      <a:pt x="888023" y="352185"/>
                      <a:pt x="913129" y="350203"/>
                      <a:pt x="937575" y="352185"/>
                    </a:cubicBezTo>
                    <a:cubicBezTo>
                      <a:pt x="957396" y="353506"/>
                      <a:pt x="964003" y="347560"/>
                      <a:pt x="963342" y="327078"/>
                    </a:cubicBezTo>
                    <a:cubicBezTo>
                      <a:pt x="963342" y="276866"/>
                      <a:pt x="960039" y="227314"/>
                      <a:pt x="965324" y="177101"/>
                    </a:cubicBezTo>
                    <a:cubicBezTo>
                      <a:pt x="965324" y="129531"/>
                      <a:pt x="964003" y="82622"/>
                      <a:pt x="965324" y="35052"/>
                    </a:cubicBezTo>
                    <a:cubicBezTo>
                      <a:pt x="965985" y="9945"/>
                      <a:pt x="958057" y="-625"/>
                      <a:pt x="931629" y="35"/>
                    </a:cubicBezTo>
                    <a:cubicBezTo>
                      <a:pt x="882738" y="1357"/>
                      <a:pt x="833185" y="1357"/>
                      <a:pt x="784294" y="35"/>
                    </a:cubicBezTo>
                    <a:cubicBezTo>
                      <a:pt x="760509" y="-625"/>
                      <a:pt x="750599" y="7963"/>
                      <a:pt x="751260" y="32409"/>
                    </a:cubicBezTo>
                    <a:cubicBezTo>
                      <a:pt x="752581" y="80640"/>
                      <a:pt x="751260" y="128870"/>
                      <a:pt x="751260" y="177101"/>
                    </a:cubicBezTo>
                    <a:cubicBezTo>
                      <a:pt x="751920" y="227314"/>
                      <a:pt x="751920" y="276866"/>
                      <a:pt x="753242" y="327078"/>
                    </a:cubicBezTo>
                    <a:cubicBezTo>
                      <a:pt x="753242" y="335007"/>
                      <a:pt x="749278" y="346899"/>
                      <a:pt x="757866" y="348882"/>
                    </a:cubicBezTo>
                    <a:cubicBezTo>
                      <a:pt x="779669" y="354167"/>
                      <a:pt x="773063" y="370024"/>
                      <a:pt x="773063" y="382577"/>
                    </a:cubicBezTo>
                    <a:cubicBezTo>
                      <a:pt x="773063" y="1010896"/>
                      <a:pt x="773063" y="1639877"/>
                      <a:pt x="773063" y="2268197"/>
                    </a:cubicBezTo>
                    <a:cubicBezTo>
                      <a:pt x="773063" y="2305195"/>
                      <a:pt x="757206" y="2321713"/>
                      <a:pt x="720207" y="2321713"/>
                    </a:cubicBezTo>
                    <a:cubicBezTo>
                      <a:pt x="549748" y="2321713"/>
                      <a:pt x="379289" y="2321713"/>
                      <a:pt x="208830" y="2322373"/>
                    </a:cubicBezTo>
                    <a:cubicBezTo>
                      <a:pt x="192313" y="2322373"/>
                      <a:pt x="183724" y="2318409"/>
                      <a:pt x="175795" y="2303213"/>
                    </a:cubicBezTo>
                    <a:cubicBezTo>
                      <a:pt x="155314" y="2263572"/>
                      <a:pt x="109726" y="2246394"/>
                      <a:pt x="65460" y="2259607"/>
                    </a:cubicBezTo>
                    <a:cubicBezTo>
                      <a:pt x="23175" y="2272161"/>
                      <a:pt x="-1271" y="2309159"/>
                      <a:pt x="51" y="2358712"/>
                    </a:cubicBezTo>
                    <a:cubicBezTo>
                      <a:pt x="1372" y="2404300"/>
                      <a:pt x="29782" y="2439977"/>
                      <a:pt x="70084" y="2448566"/>
                    </a:cubicBezTo>
                    <a:cubicBezTo>
                      <a:pt x="117654" y="2458476"/>
                      <a:pt x="159939" y="2440638"/>
                      <a:pt x="177117" y="2399014"/>
                    </a:cubicBezTo>
                    <a:cubicBezTo>
                      <a:pt x="185045" y="2379854"/>
                      <a:pt x="195616" y="2376550"/>
                      <a:pt x="212794" y="2376550"/>
                    </a:cubicBezTo>
                    <a:cubicBezTo>
                      <a:pt x="375986" y="2377211"/>
                      <a:pt x="539838" y="2375229"/>
                      <a:pt x="703029" y="2377872"/>
                    </a:cubicBezTo>
                    <a:cubicBezTo>
                      <a:pt x="747956" y="2378532"/>
                      <a:pt x="785616" y="2370604"/>
                      <a:pt x="821293" y="2340873"/>
                    </a:cubicBezTo>
                    <a:cubicBezTo>
                      <a:pt x="838471" y="2326998"/>
                      <a:pt x="846399" y="2314445"/>
                      <a:pt x="846399" y="2292642"/>
                    </a:cubicBezTo>
                    <a:close/>
                  </a:path>
                </a:pathLst>
              </a:custGeom>
              <a:grpFill/>
              <a:ln w="6599" cap="flat">
                <a:noFill/>
                <a:prstDash val="solid"/>
                <a:miter/>
              </a:ln>
            </p:spPr>
            <p:txBody>
              <a:bodyPr anchor="ctr"/>
              <a:lstStyle/>
              <a:p>
                <a:pPr fontAlgn="auto">
                  <a:spcBef>
                    <a:spcPts val="0"/>
                  </a:spcBef>
                  <a:spcAft>
                    <a:spcPts val="0"/>
                  </a:spcAft>
                  <a:defRPr/>
                </a:pPr>
                <a:endParaRPr lang="en-US">
                  <a:latin typeface="+mn-lt"/>
                  <a:cs typeface="+mn-cs"/>
                </a:endParaRPr>
              </a:p>
            </p:txBody>
          </p:sp>
          <p:sp>
            <p:nvSpPr>
              <p:cNvPr id="26" name="Freeform: Shape 61">
                <a:extLst>
                  <a:ext uri="{FF2B5EF4-FFF2-40B4-BE49-F238E27FC236}"/>
                </a:extLst>
              </p:cNvPr>
              <p:cNvSpPr/>
              <p:nvPr/>
            </p:nvSpPr>
            <p:spPr>
              <a:xfrm flipH="1">
                <a:off x="3564028" y="5139374"/>
                <a:ext cx="133654" cy="1187379"/>
              </a:xfrm>
              <a:custGeom>
                <a:avLst/>
                <a:gdLst>
                  <a:gd name="connsiteX0" fmla="*/ 65588 w 245340"/>
                  <a:gd name="connsiteY0" fmla="*/ 33 h 2179597"/>
                  <a:gd name="connsiteX1" fmla="*/ 34535 w 245340"/>
                  <a:gd name="connsiteY1" fmla="*/ 31746 h 2179597"/>
                  <a:gd name="connsiteX2" fmla="*/ 33874 w 245340"/>
                  <a:gd name="connsiteY2" fmla="*/ 179081 h 2179597"/>
                  <a:gd name="connsiteX3" fmla="*/ 33874 w 245340"/>
                  <a:gd name="connsiteY3" fmla="*/ 331701 h 2179597"/>
                  <a:gd name="connsiteX4" fmla="*/ 53034 w 245340"/>
                  <a:gd name="connsiteY4" fmla="*/ 351522 h 2179597"/>
                  <a:gd name="connsiteX5" fmla="*/ 86730 w 245340"/>
                  <a:gd name="connsiteY5" fmla="*/ 387860 h 2179597"/>
                  <a:gd name="connsiteX6" fmla="*/ 86730 w 245340"/>
                  <a:gd name="connsiteY6" fmla="*/ 1949740 h 2179597"/>
                  <a:gd name="connsiteX7" fmla="*/ 58981 w 245340"/>
                  <a:gd name="connsiteY7" fmla="*/ 1990703 h 2179597"/>
                  <a:gd name="connsiteX8" fmla="*/ 13393 w 245340"/>
                  <a:gd name="connsiteY8" fmla="*/ 2029023 h 2179597"/>
                  <a:gd name="connsiteX9" fmla="*/ 35856 w 245340"/>
                  <a:gd name="connsiteY9" fmla="*/ 2160501 h 2179597"/>
                  <a:gd name="connsiteX10" fmla="*/ 155442 w 245340"/>
                  <a:gd name="connsiteY10" fmla="*/ 2158519 h 2179597"/>
                  <a:gd name="connsiteX11" fmla="*/ 173281 w 245340"/>
                  <a:gd name="connsiteY11" fmla="*/ 2027041 h 2179597"/>
                  <a:gd name="connsiteX12" fmla="*/ 158745 w 245340"/>
                  <a:gd name="connsiteY12" fmla="*/ 1974846 h 2179597"/>
                  <a:gd name="connsiteX13" fmla="*/ 159406 w 245340"/>
                  <a:gd name="connsiteY13" fmla="*/ 418912 h 2179597"/>
                  <a:gd name="connsiteX14" fmla="*/ 164031 w 245340"/>
                  <a:gd name="connsiteY14" fmla="*/ 356807 h 2179597"/>
                  <a:gd name="connsiteX15" fmla="*/ 223493 w 245340"/>
                  <a:gd name="connsiteY15" fmla="*/ 352843 h 2179597"/>
                  <a:gd name="connsiteX16" fmla="*/ 244636 w 245340"/>
                  <a:gd name="connsiteY16" fmla="*/ 331701 h 2179597"/>
                  <a:gd name="connsiteX17" fmla="*/ 245296 w 245340"/>
                  <a:gd name="connsiteY17" fmla="*/ 179081 h 2179597"/>
                  <a:gd name="connsiteX18" fmla="*/ 245296 w 245340"/>
                  <a:gd name="connsiteY18" fmla="*/ 34389 h 2179597"/>
                  <a:gd name="connsiteX19" fmla="*/ 213583 w 245340"/>
                  <a:gd name="connsiteY19" fmla="*/ 693 h 2179597"/>
                  <a:gd name="connsiteX20" fmla="*/ 65588 w 245340"/>
                  <a:gd name="connsiteY20" fmla="*/ 33 h 2179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5340" h="2179597">
                    <a:moveTo>
                      <a:pt x="65588" y="33"/>
                    </a:moveTo>
                    <a:cubicBezTo>
                      <a:pt x="42463" y="-628"/>
                      <a:pt x="33874" y="8622"/>
                      <a:pt x="34535" y="31746"/>
                    </a:cubicBezTo>
                    <a:cubicBezTo>
                      <a:pt x="35196" y="80638"/>
                      <a:pt x="33874" y="130190"/>
                      <a:pt x="33874" y="179081"/>
                    </a:cubicBezTo>
                    <a:cubicBezTo>
                      <a:pt x="33874" y="229954"/>
                      <a:pt x="34535" y="280828"/>
                      <a:pt x="33874" y="331701"/>
                    </a:cubicBezTo>
                    <a:cubicBezTo>
                      <a:pt x="33874" y="346236"/>
                      <a:pt x="37838" y="354825"/>
                      <a:pt x="53034" y="351522"/>
                    </a:cubicBezTo>
                    <a:cubicBezTo>
                      <a:pt x="84087" y="345576"/>
                      <a:pt x="86730" y="362093"/>
                      <a:pt x="86730" y="387860"/>
                    </a:cubicBezTo>
                    <a:cubicBezTo>
                      <a:pt x="86069" y="908487"/>
                      <a:pt x="86069" y="1429113"/>
                      <a:pt x="86730" y="1949740"/>
                    </a:cubicBezTo>
                    <a:cubicBezTo>
                      <a:pt x="86730" y="1971543"/>
                      <a:pt x="86069" y="1986078"/>
                      <a:pt x="58981" y="1990703"/>
                    </a:cubicBezTo>
                    <a:cubicBezTo>
                      <a:pt x="38499" y="1994006"/>
                      <a:pt x="23303" y="2010524"/>
                      <a:pt x="13393" y="2029023"/>
                    </a:cubicBezTo>
                    <a:cubicBezTo>
                      <a:pt x="-11053" y="2072629"/>
                      <a:pt x="-1142" y="2131431"/>
                      <a:pt x="35856" y="2160501"/>
                    </a:cubicBezTo>
                    <a:cubicBezTo>
                      <a:pt x="68891" y="2186929"/>
                      <a:pt x="123068" y="2185608"/>
                      <a:pt x="155442" y="2158519"/>
                    </a:cubicBezTo>
                    <a:cubicBezTo>
                      <a:pt x="191780" y="2127467"/>
                      <a:pt x="201030" y="2068665"/>
                      <a:pt x="173281" y="2027041"/>
                    </a:cubicBezTo>
                    <a:cubicBezTo>
                      <a:pt x="162049" y="2009863"/>
                      <a:pt x="158745" y="1994006"/>
                      <a:pt x="158745" y="1974846"/>
                    </a:cubicBezTo>
                    <a:cubicBezTo>
                      <a:pt x="158745" y="1456202"/>
                      <a:pt x="158745" y="937557"/>
                      <a:pt x="159406" y="418912"/>
                    </a:cubicBezTo>
                    <a:cubicBezTo>
                      <a:pt x="159406" y="397771"/>
                      <a:pt x="150156" y="371343"/>
                      <a:pt x="164031" y="356807"/>
                    </a:cubicBezTo>
                    <a:cubicBezTo>
                      <a:pt x="177245" y="343594"/>
                      <a:pt x="203012" y="352843"/>
                      <a:pt x="223493" y="352843"/>
                    </a:cubicBezTo>
                    <a:cubicBezTo>
                      <a:pt x="239350" y="352843"/>
                      <a:pt x="245296" y="348219"/>
                      <a:pt x="244636" y="331701"/>
                    </a:cubicBezTo>
                    <a:cubicBezTo>
                      <a:pt x="243975" y="280828"/>
                      <a:pt x="244636" y="229954"/>
                      <a:pt x="245296" y="179081"/>
                    </a:cubicBezTo>
                    <a:cubicBezTo>
                      <a:pt x="245296" y="130850"/>
                      <a:pt x="243975" y="82620"/>
                      <a:pt x="245296" y="34389"/>
                    </a:cubicBezTo>
                    <a:cubicBezTo>
                      <a:pt x="245957" y="10604"/>
                      <a:pt x="239350" y="33"/>
                      <a:pt x="213583" y="693"/>
                    </a:cubicBezTo>
                    <a:cubicBezTo>
                      <a:pt x="163370" y="1354"/>
                      <a:pt x="114479" y="1354"/>
                      <a:pt x="65588" y="33"/>
                    </a:cubicBezTo>
                    <a:close/>
                  </a:path>
                </a:pathLst>
              </a:custGeom>
              <a:grpFill/>
              <a:ln w="6599" cap="flat">
                <a:noFill/>
                <a:prstDash val="solid"/>
                <a:miter/>
              </a:ln>
            </p:spPr>
            <p:txBody>
              <a:bodyPr anchor="ctr"/>
              <a:lstStyle/>
              <a:p>
                <a:pPr fontAlgn="auto">
                  <a:spcBef>
                    <a:spcPts val="0"/>
                  </a:spcBef>
                  <a:spcAft>
                    <a:spcPts val="0"/>
                  </a:spcAft>
                  <a:defRPr/>
                </a:pPr>
                <a:endParaRPr lang="en-US">
                  <a:latin typeface="+mn-lt"/>
                  <a:cs typeface="+mn-cs"/>
                </a:endParaRPr>
              </a:p>
            </p:txBody>
          </p:sp>
          <p:sp>
            <p:nvSpPr>
              <p:cNvPr id="27" name="Freeform: Shape 62">
                <a:extLst>
                  <a:ext uri="{FF2B5EF4-FFF2-40B4-BE49-F238E27FC236}"/>
                </a:extLst>
              </p:cNvPr>
              <p:cNvSpPr/>
              <p:nvPr/>
            </p:nvSpPr>
            <p:spPr>
              <a:xfrm flipH="1">
                <a:off x="4375310" y="5139374"/>
                <a:ext cx="586007" cy="738652"/>
              </a:xfrm>
              <a:custGeom>
                <a:avLst/>
                <a:gdLst>
                  <a:gd name="connsiteX0" fmla="*/ 855025 w 1075696"/>
                  <a:gd name="connsiteY0" fmla="*/ 1271871 h 1355897"/>
                  <a:gd name="connsiteX1" fmla="*/ 958093 w 1075696"/>
                  <a:gd name="connsiteY1" fmla="*/ 1234211 h 1355897"/>
                  <a:gd name="connsiteX2" fmla="*/ 979235 w 1075696"/>
                  <a:gd name="connsiteY2" fmla="*/ 1186641 h 1355897"/>
                  <a:gd name="connsiteX3" fmla="*/ 978574 w 1075696"/>
                  <a:gd name="connsiteY3" fmla="*/ 541143 h 1355897"/>
                  <a:gd name="connsiteX4" fmla="*/ 977914 w 1075696"/>
                  <a:gd name="connsiteY4" fmla="*/ 377952 h 1355897"/>
                  <a:gd name="connsiteX5" fmla="*/ 1005663 w 1075696"/>
                  <a:gd name="connsiteY5" fmla="*/ 351524 h 1355897"/>
                  <a:gd name="connsiteX6" fmla="*/ 1051251 w 1075696"/>
                  <a:gd name="connsiteY6" fmla="*/ 352185 h 1355897"/>
                  <a:gd name="connsiteX7" fmla="*/ 1075697 w 1075696"/>
                  <a:gd name="connsiteY7" fmla="*/ 328400 h 1355897"/>
                  <a:gd name="connsiteX8" fmla="*/ 1075697 w 1075696"/>
                  <a:gd name="connsiteY8" fmla="*/ 178422 h 1355897"/>
                  <a:gd name="connsiteX9" fmla="*/ 1075036 w 1075696"/>
                  <a:gd name="connsiteY9" fmla="*/ 28445 h 1355897"/>
                  <a:gd name="connsiteX10" fmla="*/ 1046626 w 1075696"/>
                  <a:gd name="connsiteY10" fmla="*/ 35 h 1355897"/>
                  <a:gd name="connsiteX11" fmla="*/ 896648 w 1075696"/>
                  <a:gd name="connsiteY11" fmla="*/ 35 h 1355897"/>
                  <a:gd name="connsiteX12" fmla="*/ 865596 w 1075696"/>
                  <a:gd name="connsiteY12" fmla="*/ 31088 h 1355897"/>
                  <a:gd name="connsiteX13" fmla="*/ 864935 w 1075696"/>
                  <a:gd name="connsiteY13" fmla="*/ 178422 h 1355897"/>
                  <a:gd name="connsiteX14" fmla="*/ 864935 w 1075696"/>
                  <a:gd name="connsiteY14" fmla="*/ 331043 h 1355897"/>
                  <a:gd name="connsiteX15" fmla="*/ 884095 w 1075696"/>
                  <a:gd name="connsiteY15" fmla="*/ 351524 h 1355897"/>
                  <a:gd name="connsiteX16" fmla="*/ 907880 w 1075696"/>
                  <a:gd name="connsiteY16" fmla="*/ 375970 h 1355897"/>
                  <a:gd name="connsiteX17" fmla="*/ 907220 w 1075696"/>
                  <a:gd name="connsiteY17" fmla="*/ 1171445 h 1355897"/>
                  <a:gd name="connsiteX18" fmla="*/ 861632 w 1075696"/>
                  <a:gd name="connsiteY18" fmla="*/ 1217033 h 1355897"/>
                  <a:gd name="connsiteX19" fmla="*/ 208206 w 1075696"/>
                  <a:gd name="connsiteY19" fmla="*/ 1217694 h 1355897"/>
                  <a:gd name="connsiteX20" fmla="*/ 171868 w 1075696"/>
                  <a:gd name="connsiteY20" fmla="*/ 1198533 h 1355897"/>
                  <a:gd name="connsiteX21" fmla="*/ 57568 w 1075696"/>
                  <a:gd name="connsiteY21" fmla="*/ 1166820 h 1355897"/>
                  <a:gd name="connsiteX22" fmla="*/ 748 w 1075696"/>
                  <a:gd name="connsiteY22" fmla="*/ 1269228 h 1355897"/>
                  <a:gd name="connsiteX23" fmla="*/ 82674 w 1075696"/>
                  <a:gd name="connsiteY23" fmla="*/ 1355118 h 1355897"/>
                  <a:gd name="connsiteX24" fmla="*/ 182439 w 1075696"/>
                  <a:gd name="connsiteY24" fmla="*/ 1296316 h 1355897"/>
                  <a:gd name="connsiteX25" fmla="*/ 220759 w 1075696"/>
                  <a:gd name="connsiteY25" fmla="*/ 1271210 h 1355897"/>
                  <a:gd name="connsiteX26" fmla="*/ 855025 w 1075696"/>
                  <a:gd name="connsiteY26" fmla="*/ 1271871 h 135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075696" h="1355897">
                    <a:moveTo>
                      <a:pt x="855025" y="1271871"/>
                    </a:moveTo>
                    <a:cubicBezTo>
                      <a:pt x="896648" y="1272531"/>
                      <a:pt x="928362" y="1262621"/>
                      <a:pt x="958093" y="1234211"/>
                    </a:cubicBezTo>
                    <a:cubicBezTo>
                      <a:pt x="973289" y="1219676"/>
                      <a:pt x="979235" y="1206462"/>
                      <a:pt x="979235" y="1186641"/>
                    </a:cubicBezTo>
                    <a:cubicBezTo>
                      <a:pt x="978574" y="971255"/>
                      <a:pt x="978574" y="756529"/>
                      <a:pt x="978574" y="541143"/>
                    </a:cubicBezTo>
                    <a:cubicBezTo>
                      <a:pt x="978574" y="486966"/>
                      <a:pt x="979896" y="432129"/>
                      <a:pt x="977914" y="377952"/>
                    </a:cubicBezTo>
                    <a:cubicBezTo>
                      <a:pt x="977253" y="355488"/>
                      <a:pt x="985181" y="350203"/>
                      <a:pt x="1005663" y="351524"/>
                    </a:cubicBezTo>
                    <a:cubicBezTo>
                      <a:pt x="1020859" y="352845"/>
                      <a:pt x="1036055" y="350863"/>
                      <a:pt x="1051251" y="352185"/>
                    </a:cubicBezTo>
                    <a:cubicBezTo>
                      <a:pt x="1069750" y="353506"/>
                      <a:pt x="1075697" y="347560"/>
                      <a:pt x="1075697" y="328400"/>
                    </a:cubicBezTo>
                    <a:cubicBezTo>
                      <a:pt x="1074375" y="278187"/>
                      <a:pt x="1075697" y="228635"/>
                      <a:pt x="1075697" y="178422"/>
                    </a:cubicBezTo>
                    <a:cubicBezTo>
                      <a:pt x="1075697" y="128210"/>
                      <a:pt x="1074375" y="78657"/>
                      <a:pt x="1075036" y="28445"/>
                    </a:cubicBezTo>
                    <a:cubicBezTo>
                      <a:pt x="1075036" y="7303"/>
                      <a:pt x="1067108" y="35"/>
                      <a:pt x="1046626" y="35"/>
                    </a:cubicBezTo>
                    <a:cubicBezTo>
                      <a:pt x="996413" y="696"/>
                      <a:pt x="946861" y="1357"/>
                      <a:pt x="896648" y="35"/>
                    </a:cubicBezTo>
                    <a:cubicBezTo>
                      <a:pt x="873524" y="-626"/>
                      <a:pt x="864935" y="7964"/>
                      <a:pt x="865596" y="31088"/>
                    </a:cubicBezTo>
                    <a:cubicBezTo>
                      <a:pt x="866257" y="79979"/>
                      <a:pt x="865596" y="129531"/>
                      <a:pt x="864935" y="178422"/>
                    </a:cubicBezTo>
                    <a:cubicBezTo>
                      <a:pt x="864935" y="229296"/>
                      <a:pt x="865596" y="280169"/>
                      <a:pt x="864935" y="331043"/>
                    </a:cubicBezTo>
                    <a:cubicBezTo>
                      <a:pt x="864935" y="344917"/>
                      <a:pt x="867578" y="354167"/>
                      <a:pt x="884095" y="351524"/>
                    </a:cubicBezTo>
                    <a:cubicBezTo>
                      <a:pt x="903255" y="348881"/>
                      <a:pt x="907880" y="358131"/>
                      <a:pt x="907880" y="375970"/>
                    </a:cubicBezTo>
                    <a:cubicBezTo>
                      <a:pt x="907220" y="640908"/>
                      <a:pt x="907880" y="906507"/>
                      <a:pt x="907220" y="1171445"/>
                    </a:cubicBezTo>
                    <a:cubicBezTo>
                      <a:pt x="907220" y="1201837"/>
                      <a:pt x="892024" y="1217033"/>
                      <a:pt x="861632" y="1217033"/>
                    </a:cubicBezTo>
                    <a:cubicBezTo>
                      <a:pt x="643603" y="1217033"/>
                      <a:pt x="426235" y="1217033"/>
                      <a:pt x="208206" y="1217694"/>
                    </a:cubicBezTo>
                    <a:cubicBezTo>
                      <a:pt x="191688" y="1217694"/>
                      <a:pt x="181117" y="1213730"/>
                      <a:pt x="171868" y="1198533"/>
                    </a:cubicBezTo>
                    <a:cubicBezTo>
                      <a:pt x="148743" y="1162195"/>
                      <a:pt x="99852" y="1150303"/>
                      <a:pt x="57568" y="1166820"/>
                    </a:cubicBezTo>
                    <a:cubicBezTo>
                      <a:pt x="18587" y="1182016"/>
                      <a:pt x="-4538" y="1224300"/>
                      <a:pt x="748" y="1269228"/>
                    </a:cubicBezTo>
                    <a:cubicBezTo>
                      <a:pt x="6694" y="1316798"/>
                      <a:pt x="37747" y="1349832"/>
                      <a:pt x="82674" y="1355118"/>
                    </a:cubicBezTo>
                    <a:cubicBezTo>
                      <a:pt x="128262" y="1360403"/>
                      <a:pt x="169885" y="1338600"/>
                      <a:pt x="182439" y="1296316"/>
                    </a:cubicBezTo>
                    <a:cubicBezTo>
                      <a:pt x="189706" y="1273853"/>
                      <a:pt x="201599" y="1271210"/>
                      <a:pt x="220759" y="1271210"/>
                    </a:cubicBezTo>
                    <a:cubicBezTo>
                      <a:pt x="431520" y="1271210"/>
                      <a:pt x="643603" y="1269889"/>
                      <a:pt x="855025" y="1271871"/>
                    </a:cubicBezTo>
                    <a:close/>
                  </a:path>
                </a:pathLst>
              </a:custGeom>
              <a:grpFill/>
              <a:ln w="6599" cap="flat">
                <a:noFill/>
                <a:prstDash val="solid"/>
                <a:miter/>
              </a:ln>
            </p:spPr>
            <p:txBody>
              <a:bodyPr anchor="ctr"/>
              <a:lstStyle/>
              <a:p>
                <a:pPr fontAlgn="auto">
                  <a:spcBef>
                    <a:spcPts val="0"/>
                  </a:spcBef>
                  <a:spcAft>
                    <a:spcPts val="0"/>
                  </a:spcAft>
                  <a:defRPr/>
                </a:pPr>
                <a:endParaRPr lang="en-US">
                  <a:latin typeface="+mn-lt"/>
                  <a:cs typeface="+mn-cs"/>
                </a:endParaRPr>
              </a:p>
            </p:txBody>
          </p:sp>
          <p:sp>
            <p:nvSpPr>
              <p:cNvPr id="28" name="Freeform: Shape 83">
                <a:extLst>
                  <a:ext uri="{FF2B5EF4-FFF2-40B4-BE49-F238E27FC236}"/>
                </a:extLst>
              </p:cNvPr>
              <p:cNvSpPr/>
              <p:nvPr/>
            </p:nvSpPr>
            <p:spPr>
              <a:xfrm flipH="1">
                <a:off x="1924341" y="5139374"/>
                <a:ext cx="576100" cy="1118127"/>
              </a:xfrm>
              <a:custGeom>
                <a:avLst/>
                <a:gdLst>
                  <a:gd name="connsiteX0" fmla="*/ 97540 w 576100"/>
                  <a:gd name="connsiteY0" fmla="*/ 19 h 1118127"/>
                  <a:gd name="connsiteX1" fmla="*/ 17276 w 576100"/>
                  <a:gd name="connsiteY1" fmla="*/ 19 h 1118127"/>
                  <a:gd name="connsiteX2" fmla="*/ 360 w 576100"/>
                  <a:gd name="connsiteY2" fmla="*/ 16936 h 1118127"/>
                  <a:gd name="connsiteX3" fmla="*/ 0 w 576100"/>
                  <a:gd name="connsiteY3" fmla="*/ 97199 h 1118127"/>
                  <a:gd name="connsiteX4" fmla="*/ 0 w 576100"/>
                  <a:gd name="connsiteY4" fmla="*/ 179982 h 1118127"/>
                  <a:gd name="connsiteX5" fmla="*/ 11517 w 576100"/>
                  <a:gd name="connsiteY5" fmla="*/ 191500 h 1118127"/>
                  <a:gd name="connsiteX6" fmla="*/ 49922 w 576100"/>
                  <a:gd name="connsiteY6" fmla="*/ 191650 h 1118127"/>
                  <a:gd name="connsiteX7" fmla="*/ 46244 w 576100"/>
                  <a:gd name="connsiteY7" fmla="*/ 192570 h 1118127"/>
                  <a:gd name="connsiteX8" fmla="*/ 43182 w 576100"/>
                  <a:gd name="connsiteY8" fmla="*/ 207687 h 1118127"/>
                  <a:gd name="connsiteX9" fmla="*/ 43496 w 576100"/>
                  <a:gd name="connsiteY9" fmla="*/ 1059632 h 1118127"/>
                  <a:gd name="connsiteX10" fmla="*/ 60140 w 576100"/>
                  <a:gd name="connsiteY10" fmla="*/ 1077988 h 1118127"/>
                  <a:gd name="connsiteX11" fmla="*/ 471203 w 576100"/>
                  <a:gd name="connsiteY11" fmla="*/ 1077988 h 1118127"/>
                  <a:gd name="connsiteX12" fmla="*/ 488789 w 576100"/>
                  <a:gd name="connsiteY12" fmla="*/ 1080147 h 1118127"/>
                  <a:gd name="connsiteX13" fmla="*/ 522076 w 576100"/>
                  <a:gd name="connsiteY13" fmla="*/ 1117220 h 1118127"/>
                  <a:gd name="connsiteX14" fmla="*/ 573890 w 576100"/>
                  <a:gd name="connsiteY14" fmla="*/ 1082307 h 1118127"/>
                  <a:gd name="connsiteX15" fmla="*/ 550967 w 576100"/>
                  <a:gd name="connsiteY15" fmla="*/ 1016440 h 1118127"/>
                  <a:gd name="connsiteX16" fmla="*/ 491615 w 576100"/>
                  <a:gd name="connsiteY16" fmla="*/ 1038036 h 1118127"/>
                  <a:gd name="connsiteX17" fmla="*/ 94369 w 576100"/>
                  <a:gd name="connsiteY17" fmla="*/ 1038396 h 1118127"/>
                  <a:gd name="connsiteX18" fmla="*/ 78039 w 576100"/>
                  <a:gd name="connsiteY18" fmla="*/ 1019680 h 1118127"/>
                  <a:gd name="connsiteX19" fmla="*/ 78039 w 576100"/>
                  <a:gd name="connsiteY19" fmla="*/ 211286 h 1118127"/>
                  <a:gd name="connsiteX20" fmla="*/ 76642 w 576100"/>
                  <a:gd name="connsiteY20" fmla="*/ 191755 h 1118127"/>
                  <a:gd name="connsiteX21" fmla="*/ 103299 w 576100"/>
                  <a:gd name="connsiteY21" fmla="*/ 191860 h 1118127"/>
                  <a:gd name="connsiteX22" fmla="*/ 114817 w 576100"/>
                  <a:gd name="connsiteY22" fmla="*/ 179982 h 1118127"/>
                  <a:gd name="connsiteX23" fmla="*/ 115177 w 576100"/>
                  <a:gd name="connsiteY23" fmla="*/ 97199 h 1118127"/>
                  <a:gd name="connsiteX24" fmla="*/ 114817 w 576100"/>
                  <a:gd name="connsiteY24" fmla="*/ 16936 h 1118127"/>
                  <a:gd name="connsiteX25" fmla="*/ 97540 w 576100"/>
                  <a:gd name="connsiteY25" fmla="*/ 19 h 111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76100" h="1118127">
                    <a:moveTo>
                      <a:pt x="97540" y="19"/>
                    </a:moveTo>
                    <a:cubicBezTo>
                      <a:pt x="70905" y="739"/>
                      <a:pt x="43911" y="739"/>
                      <a:pt x="17276" y="19"/>
                    </a:cubicBezTo>
                    <a:cubicBezTo>
                      <a:pt x="4679" y="-341"/>
                      <a:pt x="0" y="4338"/>
                      <a:pt x="360" y="16936"/>
                    </a:cubicBezTo>
                    <a:cubicBezTo>
                      <a:pt x="720" y="43570"/>
                      <a:pt x="360" y="70564"/>
                      <a:pt x="0" y="97199"/>
                    </a:cubicBezTo>
                    <a:cubicBezTo>
                      <a:pt x="0" y="124913"/>
                      <a:pt x="360" y="152627"/>
                      <a:pt x="0" y="179982"/>
                    </a:cubicBezTo>
                    <a:cubicBezTo>
                      <a:pt x="0" y="188980"/>
                      <a:pt x="2879" y="191500"/>
                      <a:pt x="11517" y="191500"/>
                    </a:cubicBezTo>
                    <a:lnTo>
                      <a:pt x="49922" y="191650"/>
                    </a:lnTo>
                    <a:lnTo>
                      <a:pt x="46244" y="192570"/>
                    </a:lnTo>
                    <a:cubicBezTo>
                      <a:pt x="43889" y="195449"/>
                      <a:pt x="43182" y="200308"/>
                      <a:pt x="43182" y="207687"/>
                    </a:cubicBezTo>
                    <a:cubicBezTo>
                      <a:pt x="43496" y="491668"/>
                      <a:pt x="43496" y="775651"/>
                      <a:pt x="43496" y="1059632"/>
                    </a:cubicBezTo>
                    <a:cubicBezTo>
                      <a:pt x="43496" y="1079428"/>
                      <a:pt x="40670" y="1077988"/>
                      <a:pt x="60140" y="1077988"/>
                    </a:cubicBezTo>
                    <a:cubicBezTo>
                      <a:pt x="197056" y="1077988"/>
                      <a:pt x="334287" y="1077988"/>
                      <a:pt x="471203" y="1077988"/>
                    </a:cubicBezTo>
                    <a:cubicBezTo>
                      <a:pt x="477170" y="1077988"/>
                      <a:pt x="483136" y="1076548"/>
                      <a:pt x="488789" y="1080147"/>
                    </a:cubicBezTo>
                    <a:cubicBezTo>
                      <a:pt x="492871" y="1100664"/>
                      <a:pt x="505119" y="1113981"/>
                      <a:pt x="522076" y="1117220"/>
                    </a:cubicBezTo>
                    <a:cubicBezTo>
                      <a:pt x="546884" y="1121899"/>
                      <a:pt x="566982" y="1108222"/>
                      <a:pt x="573890" y="1082307"/>
                    </a:cubicBezTo>
                    <a:cubicBezTo>
                      <a:pt x="580799" y="1055673"/>
                      <a:pt x="571064" y="1026879"/>
                      <a:pt x="550967" y="1016440"/>
                    </a:cubicBezTo>
                    <a:cubicBezTo>
                      <a:pt x="528671" y="1004923"/>
                      <a:pt x="505432" y="1013201"/>
                      <a:pt x="491615" y="1038036"/>
                    </a:cubicBezTo>
                    <a:cubicBezTo>
                      <a:pt x="359095" y="1038036"/>
                      <a:pt x="226889" y="1038396"/>
                      <a:pt x="94369" y="1038396"/>
                    </a:cubicBezTo>
                    <a:cubicBezTo>
                      <a:pt x="78039" y="1038396"/>
                      <a:pt x="78039" y="1038396"/>
                      <a:pt x="78039" y="1019680"/>
                    </a:cubicBezTo>
                    <a:cubicBezTo>
                      <a:pt x="78039" y="750095"/>
                      <a:pt x="78039" y="480871"/>
                      <a:pt x="78039" y="211286"/>
                    </a:cubicBezTo>
                    <a:lnTo>
                      <a:pt x="76642" y="191755"/>
                    </a:lnTo>
                    <a:lnTo>
                      <a:pt x="103299" y="191860"/>
                    </a:lnTo>
                    <a:cubicBezTo>
                      <a:pt x="112297" y="191860"/>
                      <a:pt x="114817" y="188620"/>
                      <a:pt x="114817" y="179982"/>
                    </a:cubicBezTo>
                    <a:cubicBezTo>
                      <a:pt x="114456" y="152268"/>
                      <a:pt x="114817" y="124553"/>
                      <a:pt x="115177" y="97199"/>
                    </a:cubicBezTo>
                    <a:cubicBezTo>
                      <a:pt x="115177" y="70564"/>
                      <a:pt x="114456" y="43570"/>
                      <a:pt x="114817" y="16936"/>
                    </a:cubicBezTo>
                    <a:cubicBezTo>
                      <a:pt x="115177" y="3978"/>
                      <a:pt x="110137" y="19"/>
                      <a:pt x="97540" y="19"/>
                    </a:cubicBezTo>
                    <a:close/>
                  </a:path>
                </a:pathLst>
              </a:custGeom>
              <a:grpFill/>
              <a:ln w="6599" cap="flat">
                <a:noFill/>
                <a:prstDash val="solid"/>
                <a:miter/>
              </a:ln>
            </p:spPr>
            <p:txBody>
              <a:bodyPr anchor="ctr"/>
              <a:lstStyle/>
              <a:p>
                <a:pPr fontAlgn="auto">
                  <a:spcBef>
                    <a:spcPts val="0"/>
                  </a:spcBef>
                  <a:spcAft>
                    <a:spcPts val="0"/>
                  </a:spcAft>
                  <a:defRPr/>
                </a:pPr>
                <a:endParaRPr lang="en-US">
                  <a:latin typeface="+mn-lt"/>
                  <a:cs typeface="+mn-cs"/>
                </a:endParaRPr>
              </a:p>
            </p:txBody>
          </p:sp>
          <p:sp>
            <p:nvSpPr>
              <p:cNvPr id="29" name="Freeform: Shape 82">
                <a:extLst>
                  <a:ext uri="{FF2B5EF4-FFF2-40B4-BE49-F238E27FC236}"/>
                </a:extLst>
              </p:cNvPr>
              <p:cNvSpPr/>
              <p:nvPr/>
            </p:nvSpPr>
            <p:spPr>
              <a:xfrm flipH="1">
                <a:off x="2778637" y="5139374"/>
                <a:ext cx="120656" cy="1100593"/>
              </a:xfrm>
              <a:custGeom>
                <a:avLst/>
                <a:gdLst>
                  <a:gd name="connsiteX0" fmla="*/ 102279 w 120656"/>
                  <a:gd name="connsiteY0" fmla="*/ 19 h 1100593"/>
                  <a:gd name="connsiteX1" fmla="*/ 22016 w 120656"/>
                  <a:gd name="connsiteY1" fmla="*/ 19 h 1100593"/>
                  <a:gd name="connsiteX2" fmla="*/ 4020 w 120656"/>
                  <a:gd name="connsiteY2" fmla="*/ 17656 h 1100593"/>
                  <a:gd name="connsiteX3" fmla="*/ 4020 w 120656"/>
                  <a:gd name="connsiteY3" fmla="*/ 96480 h 1100593"/>
                  <a:gd name="connsiteX4" fmla="*/ 4379 w 120656"/>
                  <a:gd name="connsiteY4" fmla="*/ 177823 h 1100593"/>
                  <a:gd name="connsiteX5" fmla="*/ 18417 w 120656"/>
                  <a:gd name="connsiteY5" fmla="*/ 191500 h 1100593"/>
                  <a:gd name="connsiteX6" fmla="*/ 57596 w 120656"/>
                  <a:gd name="connsiteY6" fmla="*/ 191500 h 1100593"/>
                  <a:gd name="connsiteX7" fmla="*/ 52440 w 120656"/>
                  <a:gd name="connsiteY7" fmla="*/ 193064 h 1100593"/>
                  <a:gd name="connsiteX8" fmla="*/ 49741 w 120656"/>
                  <a:gd name="connsiteY8" fmla="*/ 206606 h 1100593"/>
                  <a:gd name="connsiteX9" fmla="*/ 50100 w 120656"/>
                  <a:gd name="connsiteY9" fmla="*/ 975408 h 1100593"/>
                  <a:gd name="connsiteX10" fmla="*/ 34624 w 120656"/>
                  <a:gd name="connsiteY10" fmla="*/ 997004 h 1100593"/>
                  <a:gd name="connsiteX11" fmla="*/ 11948 w 120656"/>
                  <a:gd name="connsiteY11" fmla="*/ 1011761 h 1100593"/>
                  <a:gd name="connsiteX12" fmla="*/ 16627 w 120656"/>
                  <a:gd name="connsiteY12" fmla="*/ 1087705 h 1100593"/>
                  <a:gd name="connsiteX13" fmla="*/ 88253 w 120656"/>
                  <a:gd name="connsiteY13" fmla="*/ 1085905 h 1100593"/>
                  <a:gd name="connsiteX14" fmla="*/ 88613 w 120656"/>
                  <a:gd name="connsiteY14" fmla="*/ 1009241 h 1100593"/>
                  <a:gd name="connsiteX15" fmla="*/ 79974 w 120656"/>
                  <a:gd name="connsiteY15" fmla="*/ 984766 h 1100593"/>
                  <a:gd name="connsiteX16" fmla="*/ 79974 w 120656"/>
                  <a:gd name="connsiteY16" fmla="*/ 596766 h 1100593"/>
                  <a:gd name="connsiteX17" fmla="*/ 79974 w 120656"/>
                  <a:gd name="connsiteY17" fmla="*/ 204447 h 1100593"/>
                  <a:gd name="connsiteX18" fmla="*/ 77680 w 120656"/>
                  <a:gd name="connsiteY18" fmla="*/ 192929 h 1100593"/>
                  <a:gd name="connsiteX19" fmla="*/ 73441 w 120656"/>
                  <a:gd name="connsiteY19" fmla="*/ 191500 h 1100593"/>
                  <a:gd name="connsiteX20" fmla="*/ 105879 w 120656"/>
                  <a:gd name="connsiteY20" fmla="*/ 191500 h 1100593"/>
                  <a:gd name="connsiteX21" fmla="*/ 119916 w 120656"/>
                  <a:gd name="connsiteY21" fmla="*/ 177463 h 1100593"/>
                  <a:gd name="connsiteX22" fmla="*/ 120636 w 120656"/>
                  <a:gd name="connsiteY22" fmla="*/ 96120 h 1100593"/>
                  <a:gd name="connsiteX23" fmla="*/ 120636 w 120656"/>
                  <a:gd name="connsiteY23" fmla="*/ 19096 h 1100593"/>
                  <a:gd name="connsiteX24" fmla="*/ 102279 w 120656"/>
                  <a:gd name="connsiteY24" fmla="*/ 19 h 110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0656" h="1100593">
                    <a:moveTo>
                      <a:pt x="102279" y="19"/>
                    </a:moveTo>
                    <a:cubicBezTo>
                      <a:pt x="75645" y="740"/>
                      <a:pt x="48651" y="740"/>
                      <a:pt x="22016" y="19"/>
                    </a:cubicBezTo>
                    <a:cubicBezTo>
                      <a:pt x="9059" y="-341"/>
                      <a:pt x="3660" y="4339"/>
                      <a:pt x="4020" y="17656"/>
                    </a:cubicBezTo>
                    <a:cubicBezTo>
                      <a:pt x="4740" y="43931"/>
                      <a:pt x="4020" y="70205"/>
                      <a:pt x="4020" y="96480"/>
                    </a:cubicBezTo>
                    <a:cubicBezTo>
                      <a:pt x="4379" y="123474"/>
                      <a:pt x="5100" y="150829"/>
                      <a:pt x="4379" y="177823"/>
                    </a:cubicBezTo>
                    <a:cubicBezTo>
                      <a:pt x="4020" y="188981"/>
                      <a:pt x="7979" y="191860"/>
                      <a:pt x="18417" y="191500"/>
                    </a:cubicBezTo>
                    <a:lnTo>
                      <a:pt x="57596" y="191500"/>
                    </a:lnTo>
                    <a:lnTo>
                      <a:pt x="52440" y="193064"/>
                    </a:lnTo>
                    <a:cubicBezTo>
                      <a:pt x="50191" y="195989"/>
                      <a:pt x="49741" y="200488"/>
                      <a:pt x="49741" y="206606"/>
                    </a:cubicBezTo>
                    <a:cubicBezTo>
                      <a:pt x="50100" y="462874"/>
                      <a:pt x="49741" y="719141"/>
                      <a:pt x="50100" y="975408"/>
                    </a:cubicBezTo>
                    <a:cubicBezTo>
                      <a:pt x="50100" y="987286"/>
                      <a:pt x="49381" y="995564"/>
                      <a:pt x="34624" y="997004"/>
                    </a:cubicBezTo>
                    <a:cubicBezTo>
                      <a:pt x="25266" y="997724"/>
                      <a:pt x="18067" y="1004562"/>
                      <a:pt x="11948" y="1011761"/>
                    </a:cubicBezTo>
                    <a:cubicBezTo>
                      <a:pt x="-5688" y="1033716"/>
                      <a:pt x="-3529" y="1068989"/>
                      <a:pt x="16627" y="1087705"/>
                    </a:cubicBezTo>
                    <a:cubicBezTo>
                      <a:pt x="36064" y="1105702"/>
                      <a:pt x="69897" y="1104622"/>
                      <a:pt x="88253" y="1085905"/>
                    </a:cubicBezTo>
                    <a:cubicBezTo>
                      <a:pt x="108048" y="1066109"/>
                      <a:pt x="109128" y="1029397"/>
                      <a:pt x="88613" y="1009241"/>
                    </a:cubicBezTo>
                    <a:cubicBezTo>
                      <a:pt x="81414" y="1001683"/>
                      <a:pt x="79974" y="994485"/>
                      <a:pt x="79974" y="984766"/>
                    </a:cubicBezTo>
                    <a:cubicBezTo>
                      <a:pt x="79974" y="855553"/>
                      <a:pt x="79974" y="725980"/>
                      <a:pt x="79974" y="596766"/>
                    </a:cubicBezTo>
                    <a:cubicBezTo>
                      <a:pt x="79974" y="466113"/>
                      <a:pt x="79974" y="335100"/>
                      <a:pt x="79974" y="204447"/>
                    </a:cubicBezTo>
                    <a:cubicBezTo>
                      <a:pt x="79974" y="199228"/>
                      <a:pt x="79614" y="195449"/>
                      <a:pt x="77680" y="192929"/>
                    </a:cubicBezTo>
                    <a:lnTo>
                      <a:pt x="73441" y="191500"/>
                    </a:lnTo>
                    <a:lnTo>
                      <a:pt x="105879" y="191500"/>
                    </a:lnTo>
                    <a:cubicBezTo>
                      <a:pt x="116677" y="191860"/>
                      <a:pt x="119916" y="188261"/>
                      <a:pt x="119916" y="177463"/>
                    </a:cubicBezTo>
                    <a:cubicBezTo>
                      <a:pt x="119916" y="150469"/>
                      <a:pt x="118116" y="123114"/>
                      <a:pt x="120636" y="96120"/>
                    </a:cubicBezTo>
                    <a:cubicBezTo>
                      <a:pt x="120636" y="70565"/>
                      <a:pt x="119916" y="45010"/>
                      <a:pt x="120636" y="19096"/>
                    </a:cubicBezTo>
                    <a:cubicBezTo>
                      <a:pt x="120995" y="5419"/>
                      <a:pt x="116677" y="-341"/>
                      <a:pt x="102279" y="19"/>
                    </a:cubicBezTo>
                    <a:close/>
                  </a:path>
                </a:pathLst>
              </a:custGeom>
              <a:grpFill/>
              <a:ln w="6599" cap="flat">
                <a:noFill/>
                <a:prstDash val="solid"/>
                <a:miter/>
              </a:ln>
            </p:spPr>
            <p:txBody>
              <a:bodyPr anchor="ctr"/>
              <a:lstStyle/>
              <a:p>
                <a:pPr fontAlgn="auto">
                  <a:spcBef>
                    <a:spcPts val="0"/>
                  </a:spcBef>
                  <a:spcAft>
                    <a:spcPts val="0"/>
                  </a:spcAft>
                  <a:defRPr/>
                </a:pPr>
                <a:endParaRPr lang="en-US">
                  <a:latin typeface="+mn-lt"/>
                  <a:cs typeface="+mn-cs"/>
                </a:endParaRPr>
              </a:p>
            </p:txBody>
          </p:sp>
          <p:sp>
            <p:nvSpPr>
              <p:cNvPr id="30" name="Freeform: Shape 84">
                <a:extLst>
                  <a:ext uri="{FF2B5EF4-FFF2-40B4-BE49-F238E27FC236}"/>
                </a:extLst>
              </p:cNvPr>
              <p:cNvSpPr/>
              <p:nvPr/>
            </p:nvSpPr>
            <p:spPr>
              <a:xfrm flipH="1">
                <a:off x="1405312" y="5139374"/>
                <a:ext cx="689866" cy="864745"/>
              </a:xfrm>
              <a:custGeom>
                <a:avLst/>
                <a:gdLst>
                  <a:gd name="connsiteX0" fmla="*/ 50409 w 689866"/>
                  <a:gd name="connsiteY0" fmla="*/ 189897 h 864745"/>
                  <a:gd name="connsiteX1" fmla="*/ 42131 w 689866"/>
                  <a:gd name="connsiteY1" fmla="*/ 205149 h 864745"/>
                  <a:gd name="connsiteX2" fmla="*/ 42131 w 689866"/>
                  <a:gd name="connsiteY2" fmla="*/ 505687 h 864745"/>
                  <a:gd name="connsiteX3" fmla="*/ 41771 w 689866"/>
                  <a:gd name="connsiteY3" fmla="*/ 803346 h 864745"/>
                  <a:gd name="connsiteX4" fmla="*/ 59768 w 689866"/>
                  <a:gd name="connsiteY4" fmla="*/ 822062 h 864745"/>
                  <a:gd name="connsiteX5" fmla="*/ 571582 w 689866"/>
                  <a:gd name="connsiteY5" fmla="*/ 821702 h 864745"/>
                  <a:gd name="connsiteX6" fmla="*/ 591018 w 689866"/>
                  <a:gd name="connsiteY6" fmla="*/ 833580 h 864745"/>
                  <a:gd name="connsiteX7" fmla="*/ 648966 w 689866"/>
                  <a:gd name="connsiteY7" fmla="*/ 863814 h 864745"/>
                  <a:gd name="connsiteX8" fmla="*/ 689638 w 689866"/>
                  <a:gd name="connsiteY8" fmla="*/ 816663 h 864745"/>
                  <a:gd name="connsiteX9" fmla="*/ 656525 w 689866"/>
                  <a:gd name="connsiteY9" fmla="*/ 760874 h 864745"/>
                  <a:gd name="connsiteX10" fmla="*/ 595338 w 689866"/>
                  <a:gd name="connsiteY10" fmla="*/ 781390 h 864745"/>
                  <a:gd name="connsiteX11" fmla="*/ 575542 w 689866"/>
                  <a:gd name="connsiteY11" fmla="*/ 791828 h 864745"/>
                  <a:gd name="connsiteX12" fmla="*/ 88201 w 689866"/>
                  <a:gd name="connsiteY12" fmla="*/ 791828 h 864745"/>
                  <a:gd name="connsiteX13" fmla="*/ 71645 w 689866"/>
                  <a:gd name="connsiteY13" fmla="*/ 774552 h 864745"/>
                  <a:gd name="connsiteX14" fmla="*/ 72005 w 689866"/>
                  <a:gd name="connsiteY14" fmla="*/ 210187 h 864745"/>
                  <a:gd name="connsiteX15" fmla="*/ 72005 w 689866"/>
                  <a:gd name="connsiteY15" fmla="*/ 197230 h 864745"/>
                  <a:gd name="connsiteX16" fmla="*/ 68405 w 689866"/>
                  <a:gd name="connsiteY16" fmla="*/ 190031 h 864745"/>
                  <a:gd name="connsiteX17" fmla="*/ 50409 w 689866"/>
                  <a:gd name="connsiteY17" fmla="*/ 189897 h 864745"/>
                  <a:gd name="connsiteX18" fmla="*/ 100079 w 689866"/>
                  <a:gd name="connsiteY18" fmla="*/ 0 h 864745"/>
                  <a:gd name="connsiteX19" fmla="*/ 14057 w 689866"/>
                  <a:gd name="connsiteY19" fmla="*/ 0 h 864745"/>
                  <a:gd name="connsiteX20" fmla="*/ 19 w 689866"/>
                  <a:gd name="connsiteY20" fmla="*/ 14037 h 864745"/>
                  <a:gd name="connsiteX21" fmla="*/ 739 w 689866"/>
                  <a:gd name="connsiteY21" fmla="*/ 95381 h 864745"/>
                  <a:gd name="connsiteX22" fmla="*/ 2899 w 689866"/>
                  <a:gd name="connsiteY22" fmla="*/ 114097 h 864745"/>
                  <a:gd name="connsiteX23" fmla="*/ 2899 w 689866"/>
                  <a:gd name="connsiteY23" fmla="*/ 175284 h 864745"/>
                  <a:gd name="connsiteX24" fmla="*/ 16576 w 689866"/>
                  <a:gd name="connsiteY24" fmla="*/ 189321 h 864745"/>
                  <a:gd name="connsiteX25" fmla="*/ 112676 w 689866"/>
                  <a:gd name="connsiteY25" fmla="*/ 188601 h 864745"/>
                  <a:gd name="connsiteX26" fmla="*/ 114116 w 689866"/>
                  <a:gd name="connsiteY26" fmla="*/ 15477 h 864745"/>
                  <a:gd name="connsiteX27" fmla="*/ 100079 w 689866"/>
                  <a:gd name="connsiteY27" fmla="*/ 0 h 864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89866" h="864745">
                    <a:moveTo>
                      <a:pt x="50409" y="189897"/>
                    </a:moveTo>
                    <a:cubicBezTo>
                      <a:pt x="45460" y="192731"/>
                      <a:pt x="42131" y="198130"/>
                      <a:pt x="42131" y="205149"/>
                    </a:cubicBezTo>
                    <a:cubicBezTo>
                      <a:pt x="42131" y="305208"/>
                      <a:pt x="42131" y="405628"/>
                      <a:pt x="42131" y="505687"/>
                    </a:cubicBezTo>
                    <a:cubicBezTo>
                      <a:pt x="42131" y="605027"/>
                      <a:pt x="42491" y="704006"/>
                      <a:pt x="41771" y="803346"/>
                    </a:cubicBezTo>
                    <a:cubicBezTo>
                      <a:pt x="41771" y="817743"/>
                      <a:pt x="44650" y="822062"/>
                      <a:pt x="59768" y="822062"/>
                    </a:cubicBezTo>
                    <a:cubicBezTo>
                      <a:pt x="230372" y="821342"/>
                      <a:pt x="400977" y="821702"/>
                      <a:pt x="571582" y="821702"/>
                    </a:cubicBezTo>
                    <a:cubicBezTo>
                      <a:pt x="580940" y="821702"/>
                      <a:pt x="587059" y="822422"/>
                      <a:pt x="591018" y="833580"/>
                    </a:cubicBezTo>
                    <a:cubicBezTo>
                      <a:pt x="599296" y="857335"/>
                      <a:pt x="621972" y="868133"/>
                      <a:pt x="648966" y="863814"/>
                    </a:cubicBezTo>
                    <a:cubicBezTo>
                      <a:pt x="671282" y="860214"/>
                      <a:pt x="687478" y="841498"/>
                      <a:pt x="689638" y="816663"/>
                    </a:cubicBezTo>
                    <a:cubicBezTo>
                      <a:pt x="691798" y="790388"/>
                      <a:pt x="678480" y="768433"/>
                      <a:pt x="656525" y="760874"/>
                    </a:cubicBezTo>
                    <a:cubicBezTo>
                      <a:pt x="632770" y="752956"/>
                      <a:pt x="607215" y="760515"/>
                      <a:pt x="595338" y="781390"/>
                    </a:cubicBezTo>
                    <a:cubicBezTo>
                      <a:pt x="590298" y="790029"/>
                      <a:pt x="584899" y="791828"/>
                      <a:pt x="575542" y="791828"/>
                    </a:cubicBezTo>
                    <a:cubicBezTo>
                      <a:pt x="413215" y="791468"/>
                      <a:pt x="250888" y="791468"/>
                      <a:pt x="88201" y="791828"/>
                    </a:cubicBezTo>
                    <a:cubicBezTo>
                      <a:pt x="74164" y="791828"/>
                      <a:pt x="71645" y="787509"/>
                      <a:pt x="71645" y="774552"/>
                    </a:cubicBezTo>
                    <a:cubicBezTo>
                      <a:pt x="72005" y="586310"/>
                      <a:pt x="72005" y="398069"/>
                      <a:pt x="72005" y="210187"/>
                    </a:cubicBezTo>
                    <a:cubicBezTo>
                      <a:pt x="72005" y="205869"/>
                      <a:pt x="72005" y="201550"/>
                      <a:pt x="72005" y="197230"/>
                    </a:cubicBezTo>
                    <a:cubicBezTo>
                      <a:pt x="72005" y="194351"/>
                      <a:pt x="71645" y="191471"/>
                      <a:pt x="68405" y="190031"/>
                    </a:cubicBezTo>
                    <a:cubicBezTo>
                      <a:pt x="61927" y="186792"/>
                      <a:pt x="55358" y="187062"/>
                      <a:pt x="50409" y="189897"/>
                    </a:cubicBezTo>
                    <a:close/>
                    <a:moveTo>
                      <a:pt x="100079" y="0"/>
                    </a:moveTo>
                    <a:cubicBezTo>
                      <a:pt x="71285" y="360"/>
                      <a:pt x="42851" y="360"/>
                      <a:pt x="14057" y="0"/>
                    </a:cubicBezTo>
                    <a:cubicBezTo>
                      <a:pt x="4339" y="0"/>
                      <a:pt x="-341" y="4319"/>
                      <a:pt x="19" y="14037"/>
                    </a:cubicBezTo>
                    <a:cubicBezTo>
                      <a:pt x="379" y="41032"/>
                      <a:pt x="379" y="68386"/>
                      <a:pt x="739" y="95381"/>
                    </a:cubicBezTo>
                    <a:cubicBezTo>
                      <a:pt x="3618" y="101499"/>
                      <a:pt x="2899" y="107618"/>
                      <a:pt x="2899" y="114097"/>
                    </a:cubicBezTo>
                    <a:cubicBezTo>
                      <a:pt x="2899" y="134612"/>
                      <a:pt x="3259" y="154768"/>
                      <a:pt x="2899" y="175284"/>
                    </a:cubicBezTo>
                    <a:cubicBezTo>
                      <a:pt x="2899" y="185362"/>
                      <a:pt x="6498" y="189681"/>
                      <a:pt x="16576" y="189321"/>
                    </a:cubicBezTo>
                    <a:cubicBezTo>
                      <a:pt x="48609" y="188961"/>
                      <a:pt x="80643" y="188961"/>
                      <a:pt x="112676" y="188601"/>
                    </a:cubicBezTo>
                    <a:cubicBezTo>
                      <a:pt x="113036" y="131013"/>
                      <a:pt x="113396" y="73065"/>
                      <a:pt x="114116" y="15477"/>
                    </a:cubicBezTo>
                    <a:cubicBezTo>
                      <a:pt x="114116" y="5399"/>
                      <a:pt x="111237" y="0"/>
                      <a:pt x="100079" y="0"/>
                    </a:cubicBezTo>
                    <a:close/>
                  </a:path>
                </a:pathLst>
              </a:custGeom>
              <a:grpFill/>
              <a:ln w="6599" cap="flat">
                <a:noFill/>
                <a:prstDash val="solid"/>
                <a:miter/>
              </a:ln>
            </p:spPr>
            <p:txBody>
              <a:bodyPr anchor="ctr"/>
              <a:lstStyle/>
              <a:p>
                <a:pPr fontAlgn="auto">
                  <a:spcBef>
                    <a:spcPts val="0"/>
                  </a:spcBef>
                  <a:spcAft>
                    <a:spcPts val="0"/>
                  </a:spcAft>
                  <a:defRPr/>
                </a:pPr>
                <a:endParaRPr lang="en-US">
                  <a:latin typeface="+mn-lt"/>
                  <a:cs typeface="+mn-cs"/>
                </a:endParaRPr>
              </a:p>
            </p:txBody>
          </p:sp>
        </p:grpSp>
        <p:grpSp>
          <p:nvGrpSpPr>
            <p:cNvPr id="8" name="Group 96">
              <a:extLst>
                <a:ext uri="{FF2B5EF4-FFF2-40B4-BE49-F238E27FC236}"/>
              </a:extLst>
            </p:cNvPr>
            <p:cNvGrpSpPr/>
            <p:nvPr/>
          </p:nvGrpSpPr>
          <p:grpSpPr>
            <a:xfrm>
              <a:off x="548226" y="1602802"/>
              <a:ext cx="944002" cy="3757883"/>
              <a:chOff x="655230" y="1602802"/>
              <a:chExt cx="944002" cy="3757883"/>
            </a:xfrm>
            <a:grpFill/>
          </p:grpSpPr>
          <p:sp>
            <p:nvSpPr>
              <p:cNvPr id="17" name="Freeform: Shape 53">
                <a:extLst>
                  <a:ext uri="{FF2B5EF4-FFF2-40B4-BE49-F238E27FC236}"/>
                </a:extLst>
              </p:cNvPr>
              <p:cNvSpPr/>
              <p:nvPr/>
            </p:nvSpPr>
            <p:spPr>
              <a:xfrm flipH="1">
                <a:off x="830109" y="3005304"/>
                <a:ext cx="769123" cy="128635"/>
              </a:xfrm>
              <a:custGeom>
                <a:avLst/>
                <a:gdLst>
                  <a:gd name="connsiteX0" fmla="*/ 1409189 w 1411831"/>
                  <a:gd name="connsiteY0" fmla="*/ 73007 h 236127"/>
                  <a:gd name="connsiteX1" fmla="*/ 1238730 w 1411831"/>
                  <a:gd name="connsiteY1" fmla="*/ 45257 h 236127"/>
                  <a:gd name="connsiteX2" fmla="*/ 1212963 w 1411831"/>
                  <a:gd name="connsiteY2" fmla="*/ 55168 h 236127"/>
                  <a:gd name="connsiteX3" fmla="*/ 385775 w 1411831"/>
                  <a:gd name="connsiteY3" fmla="*/ 55168 h 236127"/>
                  <a:gd name="connsiteX4" fmla="*/ 363972 w 1411831"/>
                  <a:gd name="connsiteY4" fmla="*/ 34687 h 236127"/>
                  <a:gd name="connsiteX5" fmla="*/ 340848 w 1411831"/>
                  <a:gd name="connsiteY5" fmla="*/ 12884 h 236127"/>
                  <a:gd name="connsiteX6" fmla="*/ 190870 w 1411831"/>
                  <a:gd name="connsiteY6" fmla="*/ 12884 h 236127"/>
                  <a:gd name="connsiteX7" fmla="*/ 165103 w 1411831"/>
                  <a:gd name="connsiteY7" fmla="*/ 991 h 236127"/>
                  <a:gd name="connsiteX8" fmla="*/ 31643 w 1411831"/>
                  <a:gd name="connsiteY8" fmla="*/ 991 h 236127"/>
                  <a:gd name="connsiteX9" fmla="*/ 1251 w 1411831"/>
                  <a:gd name="connsiteY9" fmla="*/ 34026 h 236127"/>
                  <a:gd name="connsiteX10" fmla="*/ 1251 w 1411831"/>
                  <a:gd name="connsiteY10" fmla="*/ 199860 h 236127"/>
                  <a:gd name="connsiteX11" fmla="*/ 37589 w 1411831"/>
                  <a:gd name="connsiteY11" fmla="*/ 234877 h 236127"/>
                  <a:gd name="connsiteX12" fmla="*/ 160478 w 1411831"/>
                  <a:gd name="connsiteY12" fmla="*/ 234877 h 236127"/>
                  <a:gd name="connsiteX13" fmla="*/ 192192 w 1411831"/>
                  <a:gd name="connsiteY13" fmla="*/ 222984 h 236127"/>
                  <a:gd name="connsiteX14" fmla="*/ 339526 w 1411831"/>
                  <a:gd name="connsiteY14" fmla="*/ 223645 h 236127"/>
                  <a:gd name="connsiteX15" fmla="*/ 363972 w 1411831"/>
                  <a:gd name="connsiteY15" fmla="*/ 199860 h 236127"/>
                  <a:gd name="connsiteX16" fmla="*/ 363311 w 1411831"/>
                  <a:gd name="connsiteY16" fmla="*/ 151629 h 236127"/>
                  <a:gd name="connsiteX17" fmla="*/ 386435 w 1411831"/>
                  <a:gd name="connsiteY17" fmla="*/ 126523 h 236127"/>
                  <a:gd name="connsiteX18" fmla="*/ 1203053 w 1411831"/>
                  <a:gd name="connsiteY18" fmla="*/ 126523 h 236127"/>
                  <a:gd name="connsiteX19" fmla="*/ 1230802 w 1411831"/>
                  <a:gd name="connsiteY19" fmla="*/ 145022 h 236127"/>
                  <a:gd name="connsiteX20" fmla="*/ 1339817 w 1411831"/>
                  <a:gd name="connsiteY20" fmla="*/ 196556 h 236127"/>
                  <a:gd name="connsiteX21" fmla="*/ 1411832 w 1411831"/>
                  <a:gd name="connsiteY21" fmla="*/ 124541 h 236127"/>
                  <a:gd name="connsiteX22" fmla="*/ 1411832 w 1411831"/>
                  <a:gd name="connsiteY22" fmla="*/ 76310 h 236127"/>
                  <a:gd name="connsiteX23" fmla="*/ 1409189 w 1411831"/>
                  <a:gd name="connsiteY23" fmla="*/ 73007 h 23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11831" h="236127">
                    <a:moveTo>
                      <a:pt x="1409189" y="73007"/>
                    </a:moveTo>
                    <a:cubicBezTo>
                      <a:pt x="1375494" y="-8259"/>
                      <a:pt x="1294889" y="-21472"/>
                      <a:pt x="1238730" y="45257"/>
                    </a:cubicBezTo>
                    <a:cubicBezTo>
                      <a:pt x="1230802" y="54507"/>
                      <a:pt x="1222874" y="55168"/>
                      <a:pt x="1212963" y="55168"/>
                    </a:cubicBezTo>
                    <a:cubicBezTo>
                      <a:pt x="937454" y="55168"/>
                      <a:pt x="661284" y="55168"/>
                      <a:pt x="385775" y="55168"/>
                    </a:cubicBezTo>
                    <a:cubicBezTo>
                      <a:pt x="370579" y="55168"/>
                      <a:pt x="361329" y="51864"/>
                      <a:pt x="363972" y="34687"/>
                    </a:cubicBezTo>
                    <a:cubicBezTo>
                      <a:pt x="366614" y="16187"/>
                      <a:pt x="357365" y="12884"/>
                      <a:pt x="340848" y="12884"/>
                    </a:cubicBezTo>
                    <a:cubicBezTo>
                      <a:pt x="290635" y="13544"/>
                      <a:pt x="241083" y="12884"/>
                      <a:pt x="190870" y="12884"/>
                    </a:cubicBezTo>
                    <a:cubicBezTo>
                      <a:pt x="184263" y="4955"/>
                      <a:pt x="175674" y="991"/>
                      <a:pt x="165103" y="991"/>
                    </a:cubicBezTo>
                    <a:cubicBezTo>
                      <a:pt x="120837" y="-330"/>
                      <a:pt x="75909" y="-330"/>
                      <a:pt x="31643" y="991"/>
                    </a:cubicBezTo>
                    <a:cubicBezTo>
                      <a:pt x="10501" y="1652"/>
                      <a:pt x="1912" y="14205"/>
                      <a:pt x="1251" y="34026"/>
                    </a:cubicBezTo>
                    <a:cubicBezTo>
                      <a:pt x="-71" y="89524"/>
                      <a:pt x="-731" y="144362"/>
                      <a:pt x="1251" y="199860"/>
                    </a:cubicBezTo>
                    <a:cubicBezTo>
                      <a:pt x="2572" y="227609"/>
                      <a:pt x="8519" y="233555"/>
                      <a:pt x="37589" y="234877"/>
                    </a:cubicBezTo>
                    <a:cubicBezTo>
                      <a:pt x="78552" y="236859"/>
                      <a:pt x="119515" y="236198"/>
                      <a:pt x="160478" y="234877"/>
                    </a:cubicBezTo>
                    <a:cubicBezTo>
                      <a:pt x="172371" y="234877"/>
                      <a:pt x="182942" y="230913"/>
                      <a:pt x="192192" y="222984"/>
                    </a:cubicBezTo>
                    <a:cubicBezTo>
                      <a:pt x="241083" y="222984"/>
                      <a:pt x="290635" y="222323"/>
                      <a:pt x="339526" y="223645"/>
                    </a:cubicBezTo>
                    <a:cubicBezTo>
                      <a:pt x="357365" y="224306"/>
                      <a:pt x="365954" y="219681"/>
                      <a:pt x="363972" y="199860"/>
                    </a:cubicBezTo>
                    <a:cubicBezTo>
                      <a:pt x="362650" y="184003"/>
                      <a:pt x="364632" y="167486"/>
                      <a:pt x="363311" y="151629"/>
                    </a:cubicBezTo>
                    <a:cubicBezTo>
                      <a:pt x="361990" y="133791"/>
                      <a:pt x="367275" y="126523"/>
                      <a:pt x="386435" y="126523"/>
                    </a:cubicBezTo>
                    <a:cubicBezTo>
                      <a:pt x="658641" y="127184"/>
                      <a:pt x="930847" y="127184"/>
                      <a:pt x="1203053" y="126523"/>
                    </a:cubicBezTo>
                    <a:cubicBezTo>
                      <a:pt x="1218249" y="126523"/>
                      <a:pt x="1224195" y="131808"/>
                      <a:pt x="1230802" y="145022"/>
                    </a:cubicBezTo>
                    <a:cubicBezTo>
                      <a:pt x="1250623" y="187968"/>
                      <a:pt x="1292907" y="206467"/>
                      <a:pt x="1339817" y="196556"/>
                    </a:cubicBezTo>
                    <a:cubicBezTo>
                      <a:pt x="1379458" y="187968"/>
                      <a:pt x="1397957" y="158897"/>
                      <a:pt x="1411832" y="124541"/>
                    </a:cubicBezTo>
                    <a:cubicBezTo>
                      <a:pt x="1411832" y="108684"/>
                      <a:pt x="1411832" y="92167"/>
                      <a:pt x="1411832" y="76310"/>
                    </a:cubicBezTo>
                    <a:cubicBezTo>
                      <a:pt x="1411171" y="74989"/>
                      <a:pt x="1409189" y="74328"/>
                      <a:pt x="1409189" y="73007"/>
                    </a:cubicBezTo>
                    <a:close/>
                  </a:path>
                </a:pathLst>
              </a:custGeom>
              <a:grpFill/>
              <a:ln w="6599" cap="flat">
                <a:noFill/>
                <a:prstDash val="solid"/>
                <a:miter/>
              </a:ln>
            </p:spPr>
            <p:txBody>
              <a:bodyPr anchor="ctr"/>
              <a:lstStyle/>
              <a:p>
                <a:pPr fontAlgn="auto">
                  <a:spcBef>
                    <a:spcPts val="0"/>
                  </a:spcBef>
                  <a:spcAft>
                    <a:spcPts val="0"/>
                  </a:spcAft>
                  <a:defRPr/>
                </a:pPr>
                <a:endParaRPr lang="en-US">
                  <a:latin typeface="+mn-lt"/>
                  <a:cs typeface="+mn-cs"/>
                </a:endParaRPr>
              </a:p>
            </p:txBody>
          </p:sp>
          <p:sp>
            <p:nvSpPr>
              <p:cNvPr id="18" name="Freeform: Shape 69">
                <a:extLst>
                  <a:ext uri="{FF2B5EF4-FFF2-40B4-BE49-F238E27FC236}"/>
                </a:extLst>
              </p:cNvPr>
              <p:cNvSpPr/>
              <p:nvPr/>
            </p:nvSpPr>
            <p:spPr>
              <a:xfrm flipH="1">
                <a:off x="955830" y="4190397"/>
                <a:ext cx="643402" cy="634359"/>
              </a:xfrm>
              <a:custGeom>
                <a:avLst/>
                <a:gdLst>
                  <a:gd name="connsiteX0" fmla="*/ 1129160 w 1181053"/>
                  <a:gd name="connsiteY0" fmla="*/ 979148 h 1164453"/>
                  <a:gd name="connsiteX1" fmla="*/ 1108019 w 1181053"/>
                  <a:gd name="connsiteY1" fmla="*/ 942810 h 1164453"/>
                  <a:gd name="connsiteX2" fmla="*/ 1109340 w 1181053"/>
                  <a:gd name="connsiteY2" fmla="*/ 104390 h 1164453"/>
                  <a:gd name="connsiteX3" fmla="*/ 1074984 w 1181053"/>
                  <a:gd name="connsiteY3" fmla="*/ 71355 h 1164453"/>
                  <a:gd name="connsiteX4" fmla="*/ 383898 w 1181053"/>
                  <a:gd name="connsiteY4" fmla="*/ 72016 h 1164453"/>
                  <a:gd name="connsiteX5" fmla="*/ 349542 w 1181053"/>
                  <a:gd name="connsiteY5" fmla="*/ 69373 h 1164453"/>
                  <a:gd name="connsiteX6" fmla="*/ 348221 w 1181053"/>
                  <a:gd name="connsiteY6" fmla="*/ 1321 h 1164453"/>
                  <a:gd name="connsiteX7" fmla="*/ 337650 w 1181053"/>
                  <a:gd name="connsiteY7" fmla="*/ 1982 h 1164453"/>
                  <a:gd name="connsiteX8" fmla="*/ 32409 w 1181053"/>
                  <a:gd name="connsiteY8" fmla="*/ 0 h 1164453"/>
                  <a:gd name="connsiteX9" fmla="*/ 35 w 1181053"/>
                  <a:gd name="connsiteY9" fmla="*/ 30392 h 1164453"/>
                  <a:gd name="connsiteX10" fmla="*/ 35 w 1181053"/>
                  <a:gd name="connsiteY10" fmla="*/ 180369 h 1164453"/>
                  <a:gd name="connsiteX11" fmla="*/ 29766 w 1181053"/>
                  <a:gd name="connsiteY11" fmla="*/ 210101 h 1164453"/>
                  <a:gd name="connsiteX12" fmla="*/ 177101 w 1181053"/>
                  <a:gd name="connsiteY12" fmla="*/ 210101 h 1164453"/>
                  <a:gd name="connsiteX13" fmla="*/ 292062 w 1181053"/>
                  <a:gd name="connsiteY13" fmla="*/ 209440 h 1164453"/>
                  <a:gd name="connsiteX14" fmla="*/ 349542 w 1181053"/>
                  <a:gd name="connsiteY14" fmla="*/ 147996 h 1164453"/>
                  <a:gd name="connsiteX15" fmla="*/ 381256 w 1181053"/>
                  <a:gd name="connsiteY15" fmla="*/ 146014 h 1164453"/>
                  <a:gd name="connsiteX16" fmla="*/ 1021467 w 1181053"/>
                  <a:gd name="connsiteY16" fmla="*/ 145353 h 1164453"/>
                  <a:gd name="connsiteX17" fmla="*/ 1054502 w 1181053"/>
                  <a:gd name="connsiteY17" fmla="*/ 177066 h 1164453"/>
                  <a:gd name="connsiteX18" fmla="*/ 1054502 w 1181053"/>
                  <a:gd name="connsiteY18" fmla="*/ 945453 h 1164453"/>
                  <a:gd name="connsiteX19" fmla="*/ 1032699 w 1181053"/>
                  <a:gd name="connsiteY19" fmla="*/ 985755 h 1164453"/>
                  <a:gd name="connsiteX20" fmla="*/ 997022 w 1181053"/>
                  <a:gd name="connsiteY20" fmla="*/ 1102037 h 1164453"/>
                  <a:gd name="connsiteX21" fmla="*/ 1094805 w 1181053"/>
                  <a:gd name="connsiteY21" fmla="*/ 1164142 h 1164453"/>
                  <a:gd name="connsiteX22" fmla="*/ 1178712 w 1181053"/>
                  <a:gd name="connsiteY22" fmla="*/ 1090145 h 1164453"/>
                  <a:gd name="connsiteX23" fmla="*/ 1129160 w 1181053"/>
                  <a:gd name="connsiteY23" fmla="*/ 979148 h 1164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181053" h="1164453">
                    <a:moveTo>
                      <a:pt x="1129160" y="979148"/>
                    </a:moveTo>
                    <a:cubicBezTo>
                      <a:pt x="1110001" y="971220"/>
                      <a:pt x="1108019" y="959988"/>
                      <a:pt x="1108019" y="942810"/>
                    </a:cubicBezTo>
                    <a:cubicBezTo>
                      <a:pt x="1108679" y="663337"/>
                      <a:pt x="1108019" y="383863"/>
                      <a:pt x="1109340" y="104390"/>
                    </a:cubicBezTo>
                    <a:cubicBezTo>
                      <a:pt x="1109340" y="75980"/>
                      <a:pt x="1100751" y="71355"/>
                      <a:pt x="1074984" y="71355"/>
                    </a:cubicBezTo>
                    <a:cubicBezTo>
                      <a:pt x="844402" y="72676"/>
                      <a:pt x="614480" y="72016"/>
                      <a:pt x="383898" y="72016"/>
                    </a:cubicBezTo>
                    <a:cubicBezTo>
                      <a:pt x="372666" y="72016"/>
                      <a:pt x="360774" y="73998"/>
                      <a:pt x="349542" y="69373"/>
                    </a:cubicBezTo>
                    <a:cubicBezTo>
                      <a:pt x="350863" y="46909"/>
                      <a:pt x="352845" y="23785"/>
                      <a:pt x="348221" y="1321"/>
                    </a:cubicBezTo>
                    <a:cubicBezTo>
                      <a:pt x="344917" y="1321"/>
                      <a:pt x="340953" y="1982"/>
                      <a:pt x="337650" y="1982"/>
                    </a:cubicBezTo>
                    <a:cubicBezTo>
                      <a:pt x="235903" y="1321"/>
                      <a:pt x="134156" y="1321"/>
                      <a:pt x="32409" y="0"/>
                    </a:cubicBezTo>
                    <a:cubicBezTo>
                      <a:pt x="9946" y="0"/>
                      <a:pt x="-626" y="5946"/>
                      <a:pt x="35" y="30392"/>
                    </a:cubicBezTo>
                    <a:cubicBezTo>
                      <a:pt x="1357" y="80605"/>
                      <a:pt x="1357" y="130157"/>
                      <a:pt x="35" y="180369"/>
                    </a:cubicBezTo>
                    <a:cubicBezTo>
                      <a:pt x="-626" y="202173"/>
                      <a:pt x="7964" y="210761"/>
                      <a:pt x="29766" y="210101"/>
                    </a:cubicBezTo>
                    <a:cubicBezTo>
                      <a:pt x="78658" y="209440"/>
                      <a:pt x="128210" y="210101"/>
                      <a:pt x="177101" y="210101"/>
                    </a:cubicBezTo>
                    <a:cubicBezTo>
                      <a:pt x="215421" y="210101"/>
                      <a:pt x="253741" y="209440"/>
                      <a:pt x="292062" y="209440"/>
                    </a:cubicBezTo>
                    <a:cubicBezTo>
                      <a:pt x="352845" y="209440"/>
                      <a:pt x="352845" y="209440"/>
                      <a:pt x="349542" y="147996"/>
                    </a:cubicBezTo>
                    <a:cubicBezTo>
                      <a:pt x="360113" y="147335"/>
                      <a:pt x="370684" y="146014"/>
                      <a:pt x="381256" y="146014"/>
                    </a:cubicBezTo>
                    <a:cubicBezTo>
                      <a:pt x="594660" y="146014"/>
                      <a:pt x="808063" y="146674"/>
                      <a:pt x="1021467" y="145353"/>
                    </a:cubicBezTo>
                    <a:cubicBezTo>
                      <a:pt x="1046574" y="145353"/>
                      <a:pt x="1054502" y="150638"/>
                      <a:pt x="1054502" y="177066"/>
                    </a:cubicBezTo>
                    <a:cubicBezTo>
                      <a:pt x="1053181" y="433415"/>
                      <a:pt x="1053842" y="689764"/>
                      <a:pt x="1054502" y="945453"/>
                    </a:cubicBezTo>
                    <a:cubicBezTo>
                      <a:pt x="1054502" y="964613"/>
                      <a:pt x="1049877" y="975184"/>
                      <a:pt x="1032699" y="985755"/>
                    </a:cubicBezTo>
                    <a:cubicBezTo>
                      <a:pt x="995701" y="1008219"/>
                      <a:pt x="982487" y="1057771"/>
                      <a:pt x="997022" y="1102037"/>
                    </a:cubicBezTo>
                    <a:cubicBezTo>
                      <a:pt x="1010897" y="1144322"/>
                      <a:pt x="1047895" y="1167446"/>
                      <a:pt x="1094805" y="1164142"/>
                    </a:cubicBezTo>
                    <a:cubicBezTo>
                      <a:pt x="1137089" y="1161499"/>
                      <a:pt x="1170784" y="1131768"/>
                      <a:pt x="1178712" y="1090145"/>
                    </a:cubicBezTo>
                    <a:cubicBezTo>
                      <a:pt x="1187962" y="1041914"/>
                      <a:pt x="1169463" y="996326"/>
                      <a:pt x="1129160" y="979148"/>
                    </a:cubicBezTo>
                    <a:close/>
                  </a:path>
                </a:pathLst>
              </a:custGeom>
              <a:grpFill/>
              <a:ln w="6599" cap="flat">
                <a:noFill/>
                <a:prstDash val="solid"/>
                <a:miter/>
              </a:ln>
            </p:spPr>
            <p:txBody>
              <a:bodyPr anchor="ctr"/>
              <a:lstStyle/>
              <a:p>
                <a:pPr fontAlgn="auto">
                  <a:spcBef>
                    <a:spcPts val="0"/>
                  </a:spcBef>
                  <a:spcAft>
                    <a:spcPts val="0"/>
                  </a:spcAft>
                  <a:defRPr/>
                </a:pPr>
                <a:endParaRPr lang="en-US">
                  <a:latin typeface="+mn-lt"/>
                  <a:cs typeface="+mn-cs"/>
                </a:endParaRPr>
              </a:p>
            </p:txBody>
          </p:sp>
          <p:sp>
            <p:nvSpPr>
              <p:cNvPr id="19" name="Freeform: Shape 86">
                <a:extLst>
                  <a:ext uri="{FF2B5EF4-FFF2-40B4-BE49-F238E27FC236}"/>
                </a:extLst>
              </p:cNvPr>
              <p:cNvSpPr/>
              <p:nvPr/>
            </p:nvSpPr>
            <p:spPr>
              <a:xfrm rot="16200000" flipH="1">
                <a:off x="1069293" y="1820916"/>
                <a:ext cx="748053" cy="311825"/>
              </a:xfrm>
              <a:custGeom>
                <a:avLst/>
                <a:gdLst>
                  <a:gd name="connsiteX0" fmla="*/ 99133 w 1373154"/>
                  <a:gd name="connsiteY0" fmla="*/ 196463 h 572397"/>
                  <a:gd name="connsiteX1" fmla="*/ 185023 w 1373154"/>
                  <a:gd name="connsiteY1" fmla="*/ 121805 h 572397"/>
                  <a:gd name="connsiteX2" fmla="*/ 216075 w 1373154"/>
                  <a:gd name="connsiteY2" fmla="*/ 100002 h 572397"/>
                  <a:gd name="connsiteX3" fmla="*/ 1238829 w 1373154"/>
                  <a:gd name="connsiteY3" fmla="*/ 100002 h 572397"/>
                  <a:gd name="connsiteX4" fmla="*/ 1265257 w 1373154"/>
                  <a:gd name="connsiteY4" fmla="*/ 101984 h 572397"/>
                  <a:gd name="connsiteX5" fmla="*/ 1264596 w 1373154"/>
                  <a:gd name="connsiteY5" fmla="*/ 200428 h 572397"/>
                  <a:gd name="connsiteX6" fmla="*/ 1243454 w 1373154"/>
                  <a:gd name="connsiteY6" fmla="*/ 221570 h 572397"/>
                  <a:gd name="connsiteX7" fmla="*/ 1164171 w 1373154"/>
                  <a:gd name="connsiteY7" fmla="*/ 223552 h 572397"/>
                  <a:gd name="connsiteX8" fmla="*/ 1164831 w 1373154"/>
                  <a:gd name="connsiteY8" fmla="*/ 258568 h 572397"/>
                  <a:gd name="connsiteX9" fmla="*/ 1158885 w 1373154"/>
                  <a:gd name="connsiteY9" fmla="*/ 525489 h 572397"/>
                  <a:gd name="connsiteX10" fmla="*/ 1207116 w 1373154"/>
                  <a:gd name="connsiteY10" fmla="*/ 572398 h 572397"/>
                  <a:gd name="connsiteX11" fmla="*/ 1324719 w 1373154"/>
                  <a:gd name="connsiteY11" fmla="*/ 572398 h 572397"/>
                  <a:gd name="connsiteX12" fmla="*/ 1372950 w 1373154"/>
                  <a:gd name="connsiteY12" fmla="*/ 522846 h 572397"/>
                  <a:gd name="connsiteX13" fmla="*/ 1367665 w 1373154"/>
                  <a:gd name="connsiteY13" fmla="*/ 224212 h 572397"/>
                  <a:gd name="connsiteX14" fmla="*/ 1335291 w 1373154"/>
                  <a:gd name="connsiteY14" fmla="*/ 185892 h 572397"/>
                  <a:gd name="connsiteX15" fmla="*/ 1335291 w 1373154"/>
                  <a:gd name="connsiteY15" fmla="*/ 53093 h 572397"/>
                  <a:gd name="connsiteX16" fmla="*/ 1306881 w 1373154"/>
                  <a:gd name="connsiteY16" fmla="*/ 27326 h 572397"/>
                  <a:gd name="connsiteX17" fmla="*/ 192951 w 1373154"/>
                  <a:gd name="connsiteY17" fmla="*/ 27986 h 572397"/>
                  <a:gd name="connsiteX18" fmla="*/ 143399 w 1373154"/>
                  <a:gd name="connsiteY18" fmla="*/ 14112 h 572397"/>
                  <a:gd name="connsiteX19" fmla="*/ 31081 w 1373154"/>
                  <a:gd name="connsiteY19" fmla="*/ 23362 h 572397"/>
                  <a:gd name="connsiteX20" fmla="*/ 7957 w 1373154"/>
                  <a:gd name="connsiteY20" fmla="*/ 139644 h 572397"/>
                  <a:gd name="connsiteX21" fmla="*/ 99133 w 1373154"/>
                  <a:gd name="connsiteY21" fmla="*/ 196463 h 57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3154" h="572397">
                    <a:moveTo>
                      <a:pt x="99133" y="196463"/>
                    </a:moveTo>
                    <a:cubicBezTo>
                      <a:pt x="144060" y="193160"/>
                      <a:pt x="175773" y="168053"/>
                      <a:pt x="185023" y="121805"/>
                    </a:cubicBezTo>
                    <a:cubicBezTo>
                      <a:pt x="188987" y="100663"/>
                      <a:pt x="199558" y="100002"/>
                      <a:pt x="216075" y="100002"/>
                    </a:cubicBezTo>
                    <a:cubicBezTo>
                      <a:pt x="556993" y="100002"/>
                      <a:pt x="897911" y="100002"/>
                      <a:pt x="1238829" y="100002"/>
                    </a:cubicBezTo>
                    <a:cubicBezTo>
                      <a:pt x="1247418" y="100002"/>
                      <a:pt x="1256668" y="101323"/>
                      <a:pt x="1265257" y="101984"/>
                    </a:cubicBezTo>
                    <a:cubicBezTo>
                      <a:pt x="1265257" y="135019"/>
                      <a:pt x="1263936" y="167393"/>
                      <a:pt x="1264596" y="200428"/>
                    </a:cubicBezTo>
                    <a:cubicBezTo>
                      <a:pt x="1265257" y="216945"/>
                      <a:pt x="1259311" y="221570"/>
                      <a:pt x="1243454" y="221570"/>
                    </a:cubicBezTo>
                    <a:cubicBezTo>
                      <a:pt x="1217026" y="221570"/>
                      <a:pt x="1190599" y="218266"/>
                      <a:pt x="1164171" y="223552"/>
                    </a:cubicBezTo>
                    <a:cubicBezTo>
                      <a:pt x="1164171" y="235444"/>
                      <a:pt x="1164171" y="246676"/>
                      <a:pt x="1164831" y="258568"/>
                    </a:cubicBezTo>
                    <a:cubicBezTo>
                      <a:pt x="1168796" y="347762"/>
                      <a:pt x="1156903" y="436295"/>
                      <a:pt x="1158885" y="525489"/>
                    </a:cubicBezTo>
                    <a:cubicBezTo>
                      <a:pt x="1160207" y="571737"/>
                      <a:pt x="1158885" y="572398"/>
                      <a:pt x="1207116" y="572398"/>
                    </a:cubicBezTo>
                    <a:cubicBezTo>
                      <a:pt x="1246097" y="572398"/>
                      <a:pt x="1285739" y="572398"/>
                      <a:pt x="1324719" y="572398"/>
                    </a:cubicBezTo>
                    <a:cubicBezTo>
                      <a:pt x="1372950" y="572398"/>
                      <a:pt x="1372289" y="572398"/>
                      <a:pt x="1372950" y="522846"/>
                    </a:cubicBezTo>
                    <a:cubicBezTo>
                      <a:pt x="1374932" y="423081"/>
                      <a:pt x="1361718" y="323977"/>
                      <a:pt x="1367665" y="224212"/>
                    </a:cubicBezTo>
                    <a:cubicBezTo>
                      <a:pt x="1340576" y="224873"/>
                      <a:pt x="1333969" y="212320"/>
                      <a:pt x="1335291" y="185892"/>
                    </a:cubicBezTo>
                    <a:cubicBezTo>
                      <a:pt x="1337933" y="141626"/>
                      <a:pt x="1335291" y="97359"/>
                      <a:pt x="1335291" y="53093"/>
                    </a:cubicBezTo>
                    <a:cubicBezTo>
                      <a:pt x="1342558" y="26004"/>
                      <a:pt x="1325380" y="27326"/>
                      <a:pt x="1306881" y="27326"/>
                    </a:cubicBezTo>
                    <a:cubicBezTo>
                      <a:pt x="935571" y="27326"/>
                      <a:pt x="564261" y="27326"/>
                      <a:pt x="192951" y="27986"/>
                    </a:cubicBezTo>
                    <a:cubicBezTo>
                      <a:pt x="174452" y="27986"/>
                      <a:pt x="159256" y="24683"/>
                      <a:pt x="143399" y="14112"/>
                    </a:cubicBezTo>
                    <a:cubicBezTo>
                      <a:pt x="109043" y="-8352"/>
                      <a:pt x="60812" y="-3066"/>
                      <a:pt x="31081" y="23362"/>
                    </a:cubicBezTo>
                    <a:cubicBezTo>
                      <a:pt x="1350" y="50450"/>
                      <a:pt x="-8560" y="100002"/>
                      <a:pt x="7957" y="139644"/>
                    </a:cubicBezTo>
                    <a:cubicBezTo>
                      <a:pt x="22492" y="177303"/>
                      <a:pt x="58170" y="199767"/>
                      <a:pt x="99133" y="196463"/>
                    </a:cubicBezTo>
                    <a:close/>
                  </a:path>
                </a:pathLst>
              </a:custGeom>
              <a:grpFill/>
              <a:ln w="6599" cap="flat">
                <a:noFill/>
                <a:prstDash val="solid"/>
                <a:miter/>
              </a:ln>
            </p:spPr>
            <p:txBody>
              <a:bodyPr anchor="ctr"/>
              <a:lstStyle/>
              <a:p>
                <a:pPr fontAlgn="auto">
                  <a:spcBef>
                    <a:spcPts val="0"/>
                  </a:spcBef>
                  <a:spcAft>
                    <a:spcPts val="0"/>
                  </a:spcAft>
                  <a:defRPr/>
                </a:pPr>
                <a:endParaRPr lang="en-US">
                  <a:latin typeface="+mn-lt"/>
                  <a:cs typeface="+mn-cs"/>
                </a:endParaRPr>
              </a:p>
            </p:txBody>
          </p:sp>
          <p:sp>
            <p:nvSpPr>
              <p:cNvPr id="20" name="Freeform: Shape 87">
                <a:extLst>
                  <a:ext uri="{FF2B5EF4-FFF2-40B4-BE49-F238E27FC236}"/>
                </a:extLst>
              </p:cNvPr>
              <p:cNvSpPr/>
              <p:nvPr/>
            </p:nvSpPr>
            <p:spPr>
              <a:xfrm rot="16200000" flipH="1">
                <a:off x="1120766" y="2289790"/>
                <a:ext cx="497194" cy="459738"/>
              </a:xfrm>
              <a:custGeom>
                <a:avLst/>
                <a:gdLst>
                  <a:gd name="connsiteX0" fmla="*/ 96662 w 912667"/>
                  <a:gd name="connsiteY0" fmla="*/ 195773 h 843913"/>
                  <a:gd name="connsiteX1" fmla="*/ 186517 w 912667"/>
                  <a:gd name="connsiteY1" fmla="*/ 119133 h 843913"/>
                  <a:gd name="connsiteX2" fmla="*/ 210302 w 912667"/>
                  <a:gd name="connsiteY2" fmla="*/ 99312 h 843913"/>
                  <a:gd name="connsiteX3" fmla="*/ 759338 w 912667"/>
                  <a:gd name="connsiteY3" fmla="*/ 99312 h 843913"/>
                  <a:gd name="connsiteX4" fmla="*/ 783123 w 912667"/>
                  <a:gd name="connsiteY4" fmla="*/ 123758 h 843913"/>
                  <a:gd name="connsiteX5" fmla="*/ 782462 w 912667"/>
                  <a:gd name="connsiteY5" fmla="*/ 434284 h 843913"/>
                  <a:gd name="connsiteX6" fmla="*/ 724321 w 912667"/>
                  <a:gd name="connsiteY6" fmla="*/ 492425 h 843913"/>
                  <a:gd name="connsiteX7" fmla="*/ 701197 w 912667"/>
                  <a:gd name="connsiteY7" fmla="*/ 517531 h 843913"/>
                  <a:gd name="connsiteX8" fmla="*/ 701197 w 912667"/>
                  <a:gd name="connsiteY8" fmla="*/ 667508 h 843913"/>
                  <a:gd name="connsiteX9" fmla="*/ 704500 w 912667"/>
                  <a:gd name="connsiteY9" fmla="*/ 665526 h 843913"/>
                  <a:gd name="connsiteX10" fmla="*/ 702518 w 912667"/>
                  <a:gd name="connsiteY10" fmla="*/ 820789 h 843913"/>
                  <a:gd name="connsiteX11" fmla="*/ 724982 w 912667"/>
                  <a:gd name="connsiteY11" fmla="*/ 843914 h 843913"/>
                  <a:gd name="connsiteX12" fmla="*/ 888173 w 912667"/>
                  <a:gd name="connsiteY12" fmla="*/ 843914 h 843913"/>
                  <a:gd name="connsiteX13" fmla="*/ 911958 w 912667"/>
                  <a:gd name="connsiteY13" fmla="*/ 819468 h 843913"/>
                  <a:gd name="connsiteX14" fmla="*/ 910637 w 912667"/>
                  <a:gd name="connsiteY14" fmla="*/ 672133 h 843913"/>
                  <a:gd name="connsiteX15" fmla="*/ 910637 w 912667"/>
                  <a:gd name="connsiteY15" fmla="*/ 672133 h 843913"/>
                  <a:gd name="connsiteX16" fmla="*/ 911958 w 912667"/>
                  <a:gd name="connsiteY16" fmla="*/ 666848 h 843913"/>
                  <a:gd name="connsiteX17" fmla="*/ 912619 w 912667"/>
                  <a:gd name="connsiteY17" fmla="*/ 522156 h 843913"/>
                  <a:gd name="connsiteX18" fmla="*/ 883548 w 912667"/>
                  <a:gd name="connsiteY18" fmla="*/ 493085 h 843913"/>
                  <a:gd name="connsiteX19" fmla="*/ 855799 w 912667"/>
                  <a:gd name="connsiteY19" fmla="*/ 464676 h 843913"/>
                  <a:gd name="connsiteX20" fmla="*/ 856460 w 912667"/>
                  <a:gd name="connsiteY20" fmla="*/ 82134 h 843913"/>
                  <a:gd name="connsiteX21" fmla="*/ 818800 w 912667"/>
                  <a:gd name="connsiteY21" fmla="*/ 45796 h 843913"/>
                  <a:gd name="connsiteX22" fmla="*/ 203034 w 912667"/>
                  <a:gd name="connsiteY22" fmla="*/ 45796 h 843913"/>
                  <a:gd name="connsiteX23" fmla="*/ 166035 w 912667"/>
                  <a:gd name="connsiteY23" fmla="*/ 31260 h 843913"/>
                  <a:gd name="connsiteX24" fmla="*/ 48432 w 912667"/>
                  <a:gd name="connsiteY24" fmla="*/ 11440 h 843913"/>
                  <a:gd name="connsiteX25" fmla="*/ 4165 w 912667"/>
                  <a:gd name="connsiteY25" fmla="*/ 127722 h 843913"/>
                  <a:gd name="connsiteX26" fmla="*/ 96662 w 912667"/>
                  <a:gd name="connsiteY26" fmla="*/ 195773 h 84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12667" h="843913">
                    <a:moveTo>
                      <a:pt x="96662" y="195773"/>
                    </a:moveTo>
                    <a:cubicBezTo>
                      <a:pt x="142911" y="194452"/>
                      <a:pt x="177267" y="166703"/>
                      <a:pt x="186517" y="119133"/>
                    </a:cubicBezTo>
                    <a:cubicBezTo>
                      <a:pt x="189820" y="102615"/>
                      <a:pt x="195766" y="99312"/>
                      <a:pt x="210302" y="99312"/>
                    </a:cubicBezTo>
                    <a:cubicBezTo>
                      <a:pt x="393314" y="99973"/>
                      <a:pt x="576326" y="99973"/>
                      <a:pt x="759338" y="99312"/>
                    </a:cubicBezTo>
                    <a:cubicBezTo>
                      <a:pt x="778498" y="99312"/>
                      <a:pt x="783123" y="105258"/>
                      <a:pt x="783123" y="123758"/>
                    </a:cubicBezTo>
                    <a:cubicBezTo>
                      <a:pt x="782462" y="227486"/>
                      <a:pt x="782462" y="330555"/>
                      <a:pt x="782462" y="434284"/>
                    </a:cubicBezTo>
                    <a:cubicBezTo>
                      <a:pt x="782462" y="491764"/>
                      <a:pt x="782462" y="492425"/>
                      <a:pt x="724321" y="492425"/>
                    </a:cubicBezTo>
                    <a:cubicBezTo>
                      <a:pt x="704500" y="492425"/>
                      <a:pt x="700536" y="499692"/>
                      <a:pt x="701197" y="517531"/>
                    </a:cubicBezTo>
                    <a:cubicBezTo>
                      <a:pt x="701858" y="567744"/>
                      <a:pt x="701197" y="617296"/>
                      <a:pt x="701197" y="667508"/>
                    </a:cubicBezTo>
                    <a:cubicBezTo>
                      <a:pt x="701858" y="666187"/>
                      <a:pt x="703179" y="665526"/>
                      <a:pt x="704500" y="665526"/>
                    </a:cubicBezTo>
                    <a:cubicBezTo>
                      <a:pt x="699876" y="717060"/>
                      <a:pt x="703179" y="768595"/>
                      <a:pt x="702518" y="820789"/>
                    </a:cubicBezTo>
                    <a:cubicBezTo>
                      <a:pt x="702518" y="835985"/>
                      <a:pt x="709125" y="843914"/>
                      <a:pt x="724982" y="843914"/>
                    </a:cubicBezTo>
                    <a:cubicBezTo>
                      <a:pt x="779159" y="843914"/>
                      <a:pt x="833996" y="843914"/>
                      <a:pt x="888173" y="843914"/>
                    </a:cubicBezTo>
                    <a:cubicBezTo>
                      <a:pt x="905351" y="843914"/>
                      <a:pt x="911958" y="835985"/>
                      <a:pt x="911958" y="819468"/>
                    </a:cubicBezTo>
                    <a:cubicBezTo>
                      <a:pt x="911298" y="770577"/>
                      <a:pt x="911298" y="721685"/>
                      <a:pt x="910637" y="672133"/>
                    </a:cubicBezTo>
                    <a:cubicBezTo>
                      <a:pt x="910637" y="672133"/>
                      <a:pt x="910637" y="672133"/>
                      <a:pt x="910637" y="672133"/>
                    </a:cubicBezTo>
                    <a:cubicBezTo>
                      <a:pt x="911298" y="670151"/>
                      <a:pt x="911298" y="668830"/>
                      <a:pt x="911958" y="666848"/>
                    </a:cubicBezTo>
                    <a:cubicBezTo>
                      <a:pt x="911958" y="618617"/>
                      <a:pt x="910637" y="570387"/>
                      <a:pt x="912619" y="522156"/>
                    </a:cubicBezTo>
                    <a:cubicBezTo>
                      <a:pt x="913280" y="499031"/>
                      <a:pt x="907333" y="488460"/>
                      <a:pt x="883548" y="493085"/>
                    </a:cubicBezTo>
                    <a:cubicBezTo>
                      <a:pt x="860424" y="497049"/>
                      <a:pt x="855799" y="486478"/>
                      <a:pt x="855799" y="464676"/>
                    </a:cubicBezTo>
                    <a:cubicBezTo>
                      <a:pt x="856460" y="337162"/>
                      <a:pt x="856460" y="209648"/>
                      <a:pt x="856460" y="82134"/>
                    </a:cubicBezTo>
                    <a:cubicBezTo>
                      <a:pt x="856460" y="39189"/>
                      <a:pt x="859763" y="45796"/>
                      <a:pt x="818800" y="45796"/>
                    </a:cubicBezTo>
                    <a:cubicBezTo>
                      <a:pt x="613325" y="45796"/>
                      <a:pt x="408510" y="45796"/>
                      <a:pt x="203034" y="45796"/>
                    </a:cubicBezTo>
                    <a:cubicBezTo>
                      <a:pt x="188499" y="45796"/>
                      <a:pt x="177267" y="44474"/>
                      <a:pt x="166035" y="31260"/>
                    </a:cubicBezTo>
                    <a:cubicBezTo>
                      <a:pt x="138286" y="-1774"/>
                      <a:pt x="86091" y="-9042"/>
                      <a:pt x="48432" y="11440"/>
                    </a:cubicBezTo>
                    <a:cubicBezTo>
                      <a:pt x="10111" y="32582"/>
                      <a:pt x="-9049" y="81473"/>
                      <a:pt x="4165" y="127722"/>
                    </a:cubicBezTo>
                    <a:cubicBezTo>
                      <a:pt x="15397" y="171327"/>
                      <a:pt x="50414" y="196434"/>
                      <a:pt x="96662" y="195773"/>
                    </a:cubicBezTo>
                    <a:close/>
                  </a:path>
                </a:pathLst>
              </a:custGeom>
              <a:grpFill/>
              <a:ln w="6599" cap="flat">
                <a:noFill/>
                <a:prstDash val="solid"/>
                <a:miter/>
              </a:ln>
            </p:spPr>
            <p:txBody>
              <a:bodyPr anchor="ctr"/>
              <a:lstStyle/>
              <a:p>
                <a:pPr fontAlgn="auto">
                  <a:spcBef>
                    <a:spcPts val="0"/>
                  </a:spcBef>
                  <a:spcAft>
                    <a:spcPts val="0"/>
                  </a:spcAft>
                  <a:defRPr/>
                </a:pPr>
                <a:endParaRPr lang="en-US">
                  <a:latin typeface="+mn-lt"/>
                  <a:cs typeface="+mn-cs"/>
                </a:endParaRPr>
              </a:p>
            </p:txBody>
          </p:sp>
          <p:sp>
            <p:nvSpPr>
              <p:cNvPr id="21" name="Freeform: Shape 88">
                <a:extLst>
                  <a:ext uri="{FF2B5EF4-FFF2-40B4-BE49-F238E27FC236}"/>
                </a:extLst>
              </p:cNvPr>
              <p:cNvSpPr/>
              <p:nvPr/>
            </p:nvSpPr>
            <p:spPr>
              <a:xfrm flipH="1">
                <a:off x="830109" y="3801796"/>
                <a:ext cx="769123" cy="128635"/>
              </a:xfrm>
              <a:custGeom>
                <a:avLst/>
                <a:gdLst>
                  <a:gd name="connsiteX0" fmla="*/ 1409189 w 1411831"/>
                  <a:gd name="connsiteY0" fmla="*/ 73007 h 236127"/>
                  <a:gd name="connsiteX1" fmla="*/ 1238730 w 1411831"/>
                  <a:gd name="connsiteY1" fmla="*/ 45257 h 236127"/>
                  <a:gd name="connsiteX2" fmla="*/ 1212963 w 1411831"/>
                  <a:gd name="connsiteY2" fmla="*/ 55168 h 236127"/>
                  <a:gd name="connsiteX3" fmla="*/ 385775 w 1411831"/>
                  <a:gd name="connsiteY3" fmla="*/ 55168 h 236127"/>
                  <a:gd name="connsiteX4" fmla="*/ 363972 w 1411831"/>
                  <a:gd name="connsiteY4" fmla="*/ 34687 h 236127"/>
                  <a:gd name="connsiteX5" fmla="*/ 340848 w 1411831"/>
                  <a:gd name="connsiteY5" fmla="*/ 12884 h 236127"/>
                  <a:gd name="connsiteX6" fmla="*/ 190870 w 1411831"/>
                  <a:gd name="connsiteY6" fmla="*/ 12884 h 236127"/>
                  <a:gd name="connsiteX7" fmla="*/ 165103 w 1411831"/>
                  <a:gd name="connsiteY7" fmla="*/ 991 h 236127"/>
                  <a:gd name="connsiteX8" fmla="*/ 31643 w 1411831"/>
                  <a:gd name="connsiteY8" fmla="*/ 991 h 236127"/>
                  <a:gd name="connsiteX9" fmla="*/ 1251 w 1411831"/>
                  <a:gd name="connsiteY9" fmla="*/ 34026 h 236127"/>
                  <a:gd name="connsiteX10" fmla="*/ 1251 w 1411831"/>
                  <a:gd name="connsiteY10" fmla="*/ 199860 h 236127"/>
                  <a:gd name="connsiteX11" fmla="*/ 37589 w 1411831"/>
                  <a:gd name="connsiteY11" fmla="*/ 234877 h 236127"/>
                  <a:gd name="connsiteX12" fmla="*/ 160478 w 1411831"/>
                  <a:gd name="connsiteY12" fmla="*/ 234877 h 236127"/>
                  <a:gd name="connsiteX13" fmla="*/ 192192 w 1411831"/>
                  <a:gd name="connsiteY13" fmla="*/ 222984 h 236127"/>
                  <a:gd name="connsiteX14" fmla="*/ 339526 w 1411831"/>
                  <a:gd name="connsiteY14" fmla="*/ 223645 h 236127"/>
                  <a:gd name="connsiteX15" fmla="*/ 363972 w 1411831"/>
                  <a:gd name="connsiteY15" fmla="*/ 199860 h 236127"/>
                  <a:gd name="connsiteX16" fmla="*/ 363311 w 1411831"/>
                  <a:gd name="connsiteY16" fmla="*/ 151629 h 236127"/>
                  <a:gd name="connsiteX17" fmla="*/ 386435 w 1411831"/>
                  <a:gd name="connsiteY17" fmla="*/ 126523 h 236127"/>
                  <a:gd name="connsiteX18" fmla="*/ 1203053 w 1411831"/>
                  <a:gd name="connsiteY18" fmla="*/ 126523 h 236127"/>
                  <a:gd name="connsiteX19" fmla="*/ 1230802 w 1411831"/>
                  <a:gd name="connsiteY19" fmla="*/ 145022 h 236127"/>
                  <a:gd name="connsiteX20" fmla="*/ 1339817 w 1411831"/>
                  <a:gd name="connsiteY20" fmla="*/ 196556 h 236127"/>
                  <a:gd name="connsiteX21" fmla="*/ 1411832 w 1411831"/>
                  <a:gd name="connsiteY21" fmla="*/ 124541 h 236127"/>
                  <a:gd name="connsiteX22" fmla="*/ 1411832 w 1411831"/>
                  <a:gd name="connsiteY22" fmla="*/ 76310 h 236127"/>
                  <a:gd name="connsiteX23" fmla="*/ 1409189 w 1411831"/>
                  <a:gd name="connsiteY23" fmla="*/ 73007 h 23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11831" h="236127">
                    <a:moveTo>
                      <a:pt x="1409189" y="73007"/>
                    </a:moveTo>
                    <a:cubicBezTo>
                      <a:pt x="1375494" y="-8259"/>
                      <a:pt x="1294889" y="-21472"/>
                      <a:pt x="1238730" y="45257"/>
                    </a:cubicBezTo>
                    <a:cubicBezTo>
                      <a:pt x="1230802" y="54507"/>
                      <a:pt x="1222874" y="55168"/>
                      <a:pt x="1212963" y="55168"/>
                    </a:cubicBezTo>
                    <a:cubicBezTo>
                      <a:pt x="937454" y="55168"/>
                      <a:pt x="661284" y="55168"/>
                      <a:pt x="385775" y="55168"/>
                    </a:cubicBezTo>
                    <a:cubicBezTo>
                      <a:pt x="370579" y="55168"/>
                      <a:pt x="361329" y="51864"/>
                      <a:pt x="363972" y="34687"/>
                    </a:cubicBezTo>
                    <a:cubicBezTo>
                      <a:pt x="366614" y="16187"/>
                      <a:pt x="357365" y="12884"/>
                      <a:pt x="340848" y="12884"/>
                    </a:cubicBezTo>
                    <a:cubicBezTo>
                      <a:pt x="290635" y="13544"/>
                      <a:pt x="241083" y="12884"/>
                      <a:pt x="190870" y="12884"/>
                    </a:cubicBezTo>
                    <a:cubicBezTo>
                      <a:pt x="184263" y="4955"/>
                      <a:pt x="175674" y="991"/>
                      <a:pt x="165103" y="991"/>
                    </a:cubicBezTo>
                    <a:cubicBezTo>
                      <a:pt x="120837" y="-330"/>
                      <a:pt x="75909" y="-330"/>
                      <a:pt x="31643" y="991"/>
                    </a:cubicBezTo>
                    <a:cubicBezTo>
                      <a:pt x="10501" y="1652"/>
                      <a:pt x="1912" y="14205"/>
                      <a:pt x="1251" y="34026"/>
                    </a:cubicBezTo>
                    <a:cubicBezTo>
                      <a:pt x="-71" y="89524"/>
                      <a:pt x="-731" y="144362"/>
                      <a:pt x="1251" y="199860"/>
                    </a:cubicBezTo>
                    <a:cubicBezTo>
                      <a:pt x="2572" y="227609"/>
                      <a:pt x="8519" y="233555"/>
                      <a:pt x="37589" y="234877"/>
                    </a:cubicBezTo>
                    <a:cubicBezTo>
                      <a:pt x="78552" y="236859"/>
                      <a:pt x="119515" y="236198"/>
                      <a:pt x="160478" y="234877"/>
                    </a:cubicBezTo>
                    <a:cubicBezTo>
                      <a:pt x="172371" y="234877"/>
                      <a:pt x="182942" y="230913"/>
                      <a:pt x="192192" y="222984"/>
                    </a:cubicBezTo>
                    <a:cubicBezTo>
                      <a:pt x="241083" y="222984"/>
                      <a:pt x="290635" y="222323"/>
                      <a:pt x="339526" y="223645"/>
                    </a:cubicBezTo>
                    <a:cubicBezTo>
                      <a:pt x="357365" y="224306"/>
                      <a:pt x="365954" y="219681"/>
                      <a:pt x="363972" y="199860"/>
                    </a:cubicBezTo>
                    <a:cubicBezTo>
                      <a:pt x="362650" y="184003"/>
                      <a:pt x="364632" y="167486"/>
                      <a:pt x="363311" y="151629"/>
                    </a:cubicBezTo>
                    <a:cubicBezTo>
                      <a:pt x="361990" y="133791"/>
                      <a:pt x="367275" y="126523"/>
                      <a:pt x="386435" y="126523"/>
                    </a:cubicBezTo>
                    <a:cubicBezTo>
                      <a:pt x="658641" y="127184"/>
                      <a:pt x="930847" y="127184"/>
                      <a:pt x="1203053" y="126523"/>
                    </a:cubicBezTo>
                    <a:cubicBezTo>
                      <a:pt x="1218249" y="126523"/>
                      <a:pt x="1224195" y="131808"/>
                      <a:pt x="1230802" y="145022"/>
                    </a:cubicBezTo>
                    <a:cubicBezTo>
                      <a:pt x="1250623" y="187968"/>
                      <a:pt x="1292907" y="206467"/>
                      <a:pt x="1339817" y="196556"/>
                    </a:cubicBezTo>
                    <a:cubicBezTo>
                      <a:pt x="1379458" y="187968"/>
                      <a:pt x="1397957" y="158897"/>
                      <a:pt x="1411832" y="124541"/>
                    </a:cubicBezTo>
                    <a:cubicBezTo>
                      <a:pt x="1411832" y="108684"/>
                      <a:pt x="1411832" y="92167"/>
                      <a:pt x="1411832" y="76310"/>
                    </a:cubicBezTo>
                    <a:cubicBezTo>
                      <a:pt x="1411171" y="74989"/>
                      <a:pt x="1409189" y="74328"/>
                      <a:pt x="1409189" y="73007"/>
                    </a:cubicBezTo>
                    <a:close/>
                  </a:path>
                </a:pathLst>
              </a:custGeom>
              <a:grpFill/>
              <a:ln w="6599" cap="flat">
                <a:noFill/>
                <a:prstDash val="solid"/>
                <a:miter/>
              </a:ln>
            </p:spPr>
            <p:txBody>
              <a:bodyPr anchor="ctr"/>
              <a:lstStyle/>
              <a:p>
                <a:pPr fontAlgn="auto">
                  <a:spcBef>
                    <a:spcPts val="0"/>
                  </a:spcBef>
                  <a:spcAft>
                    <a:spcPts val="0"/>
                  </a:spcAft>
                  <a:defRPr/>
                </a:pPr>
                <a:endParaRPr lang="en-US">
                  <a:latin typeface="+mn-lt"/>
                  <a:cs typeface="+mn-cs"/>
                </a:endParaRPr>
              </a:p>
            </p:txBody>
          </p:sp>
          <p:sp>
            <p:nvSpPr>
              <p:cNvPr id="22" name="Freeform: Shape 89">
                <a:extLst>
                  <a:ext uri="{FF2B5EF4-FFF2-40B4-BE49-F238E27FC236}"/>
                </a:extLst>
              </p:cNvPr>
              <p:cNvSpPr/>
              <p:nvPr/>
            </p:nvSpPr>
            <p:spPr>
              <a:xfrm rot="16200000" flipH="1">
                <a:off x="1066573" y="3025173"/>
                <a:ext cx="121315" cy="944002"/>
              </a:xfrm>
              <a:custGeom>
                <a:avLst/>
                <a:gdLst>
                  <a:gd name="connsiteX0" fmla="*/ 85722 w 222690"/>
                  <a:gd name="connsiteY0" fmla="*/ 193430 h 1732846"/>
                  <a:gd name="connsiteX1" fmla="*/ 104882 w 222690"/>
                  <a:gd name="connsiteY1" fmla="*/ 219858 h 1732846"/>
                  <a:gd name="connsiteX2" fmla="*/ 104882 w 222690"/>
                  <a:gd name="connsiteY2" fmla="*/ 860070 h 1732846"/>
                  <a:gd name="connsiteX3" fmla="*/ 105543 w 222690"/>
                  <a:gd name="connsiteY3" fmla="*/ 1355591 h 1732846"/>
                  <a:gd name="connsiteX4" fmla="*/ 80437 w 222690"/>
                  <a:gd name="connsiteY4" fmla="*/ 1382018 h 1732846"/>
                  <a:gd name="connsiteX5" fmla="*/ 13706 w 222690"/>
                  <a:gd name="connsiteY5" fmla="*/ 1384000 h 1732846"/>
                  <a:gd name="connsiteX6" fmla="*/ 14367 w 222690"/>
                  <a:gd name="connsiteY6" fmla="*/ 1416374 h 1732846"/>
                  <a:gd name="connsiteX7" fmla="*/ 8421 w 222690"/>
                  <a:gd name="connsiteY7" fmla="*/ 1685937 h 1732846"/>
                  <a:gd name="connsiteX8" fmla="*/ 56652 w 222690"/>
                  <a:gd name="connsiteY8" fmla="*/ 1732847 h 1732846"/>
                  <a:gd name="connsiteX9" fmla="*/ 174255 w 222690"/>
                  <a:gd name="connsiteY9" fmla="*/ 1732847 h 1732846"/>
                  <a:gd name="connsiteX10" fmla="*/ 222486 w 222690"/>
                  <a:gd name="connsiteY10" fmla="*/ 1683295 h 1732846"/>
                  <a:gd name="connsiteX11" fmla="*/ 217200 w 222690"/>
                  <a:gd name="connsiteY11" fmla="*/ 1384661 h 1732846"/>
                  <a:gd name="connsiteX12" fmla="*/ 196058 w 222690"/>
                  <a:gd name="connsiteY12" fmla="*/ 1382018 h 1732846"/>
                  <a:gd name="connsiteX13" fmla="*/ 158398 w 222690"/>
                  <a:gd name="connsiteY13" fmla="*/ 1343037 h 1732846"/>
                  <a:gd name="connsiteX14" fmla="*/ 158398 w 222690"/>
                  <a:gd name="connsiteY14" fmla="*/ 215233 h 1732846"/>
                  <a:gd name="connsiteX15" fmla="*/ 174916 w 222690"/>
                  <a:gd name="connsiteY15" fmla="*/ 147843 h 1732846"/>
                  <a:gd name="connsiteX16" fmla="*/ 161041 w 222690"/>
                  <a:gd name="connsiteY16" fmla="*/ 26275 h 1732846"/>
                  <a:gd name="connsiteX17" fmla="*/ 48723 w 222690"/>
                  <a:gd name="connsiteY17" fmla="*/ 9758 h 1732846"/>
                  <a:gd name="connsiteX18" fmla="*/ 1814 w 222690"/>
                  <a:gd name="connsiteY18" fmla="*/ 117451 h 1732846"/>
                  <a:gd name="connsiteX19" fmla="*/ 85722 w 222690"/>
                  <a:gd name="connsiteY19" fmla="*/ 193430 h 17328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22690" h="1732846">
                    <a:moveTo>
                      <a:pt x="85722" y="193430"/>
                    </a:moveTo>
                    <a:cubicBezTo>
                      <a:pt x="107525" y="194752"/>
                      <a:pt x="104882" y="205984"/>
                      <a:pt x="104882" y="219858"/>
                    </a:cubicBezTo>
                    <a:cubicBezTo>
                      <a:pt x="104882" y="433262"/>
                      <a:pt x="104882" y="646666"/>
                      <a:pt x="104882" y="860070"/>
                    </a:cubicBezTo>
                    <a:cubicBezTo>
                      <a:pt x="104882" y="1025244"/>
                      <a:pt x="104882" y="1190417"/>
                      <a:pt x="105543" y="1355591"/>
                    </a:cubicBezTo>
                    <a:cubicBezTo>
                      <a:pt x="105543" y="1374751"/>
                      <a:pt x="101579" y="1382679"/>
                      <a:pt x="80437" y="1382018"/>
                    </a:cubicBezTo>
                    <a:cubicBezTo>
                      <a:pt x="58634" y="1381358"/>
                      <a:pt x="36170" y="1378715"/>
                      <a:pt x="13706" y="1384000"/>
                    </a:cubicBezTo>
                    <a:cubicBezTo>
                      <a:pt x="13706" y="1394571"/>
                      <a:pt x="14367" y="1405143"/>
                      <a:pt x="14367" y="1416374"/>
                    </a:cubicBezTo>
                    <a:cubicBezTo>
                      <a:pt x="18331" y="1506229"/>
                      <a:pt x="6439" y="1596083"/>
                      <a:pt x="8421" y="1685937"/>
                    </a:cubicBezTo>
                    <a:cubicBezTo>
                      <a:pt x="9742" y="1732847"/>
                      <a:pt x="8421" y="1732847"/>
                      <a:pt x="56652" y="1732847"/>
                    </a:cubicBezTo>
                    <a:cubicBezTo>
                      <a:pt x="95633" y="1732847"/>
                      <a:pt x="135274" y="1732847"/>
                      <a:pt x="174255" y="1732847"/>
                    </a:cubicBezTo>
                    <a:cubicBezTo>
                      <a:pt x="221825" y="1732847"/>
                      <a:pt x="221164" y="1732847"/>
                      <a:pt x="222486" y="1683295"/>
                    </a:cubicBezTo>
                    <a:cubicBezTo>
                      <a:pt x="224468" y="1583530"/>
                      <a:pt x="211254" y="1484426"/>
                      <a:pt x="217200" y="1384661"/>
                    </a:cubicBezTo>
                    <a:cubicBezTo>
                      <a:pt x="209933" y="1384000"/>
                      <a:pt x="203326" y="1382018"/>
                      <a:pt x="196058" y="1382018"/>
                    </a:cubicBezTo>
                    <a:cubicBezTo>
                      <a:pt x="158398" y="1381358"/>
                      <a:pt x="158398" y="1381358"/>
                      <a:pt x="158398" y="1343037"/>
                    </a:cubicBezTo>
                    <a:cubicBezTo>
                      <a:pt x="158398" y="967103"/>
                      <a:pt x="158398" y="591168"/>
                      <a:pt x="158398" y="215233"/>
                    </a:cubicBezTo>
                    <a:cubicBezTo>
                      <a:pt x="158398" y="190788"/>
                      <a:pt x="160380" y="169645"/>
                      <a:pt x="174916" y="147843"/>
                    </a:cubicBezTo>
                    <a:cubicBezTo>
                      <a:pt x="199362" y="110844"/>
                      <a:pt x="190772" y="56667"/>
                      <a:pt x="161041" y="26275"/>
                    </a:cubicBezTo>
                    <a:cubicBezTo>
                      <a:pt x="133953" y="-814"/>
                      <a:pt x="84401" y="-8081"/>
                      <a:pt x="48723" y="9758"/>
                    </a:cubicBezTo>
                    <a:cubicBezTo>
                      <a:pt x="12385" y="28918"/>
                      <a:pt x="-6114" y="71202"/>
                      <a:pt x="1814" y="117451"/>
                    </a:cubicBezTo>
                    <a:cubicBezTo>
                      <a:pt x="9742" y="161717"/>
                      <a:pt x="39474" y="190127"/>
                      <a:pt x="85722" y="193430"/>
                    </a:cubicBezTo>
                    <a:close/>
                  </a:path>
                </a:pathLst>
              </a:custGeom>
              <a:grpFill/>
              <a:ln w="6599" cap="flat">
                <a:noFill/>
                <a:prstDash val="solid"/>
                <a:miter/>
              </a:ln>
            </p:spPr>
            <p:txBody>
              <a:bodyPr anchor="ctr"/>
              <a:lstStyle/>
              <a:p>
                <a:pPr fontAlgn="auto">
                  <a:spcBef>
                    <a:spcPts val="0"/>
                  </a:spcBef>
                  <a:spcAft>
                    <a:spcPts val="0"/>
                  </a:spcAft>
                  <a:defRPr/>
                </a:pPr>
                <a:endParaRPr lang="en-US">
                  <a:latin typeface="+mn-lt"/>
                  <a:cs typeface="+mn-cs"/>
                </a:endParaRPr>
              </a:p>
            </p:txBody>
          </p:sp>
          <p:sp>
            <p:nvSpPr>
              <p:cNvPr id="23" name="Freeform: Shape 90">
                <a:extLst>
                  <a:ext uri="{FF2B5EF4-FFF2-40B4-BE49-F238E27FC236}"/>
                </a:extLst>
              </p:cNvPr>
              <p:cNvSpPr/>
              <p:nvPr/>
            </p:nvSpPr>
            <p:spPr>
              <a:xfrm rot="5400000" flipH="1" flipV="1">
                <a:off x="1069293" y="4830746"/>
                <a:ext cx="748053" cy="311825"/>
              </a:xfrm>
              <a:custGeom>
                <a:avLst/>
                <a:gdLst>
                  <a:gd name="connsiteX0" fmla="*/ 99133 w 1373154"/>
                  <a:gd name="connsiteY0" fmla="*/ 196463 h 572397"/>
                  <a:gd name="connsiteX1" fmla="*/ 185023 w 1373154"/>
                  <a:gd name="connsiteY1" fmla="*/ 121805 h 572397"/>
                  <a:gd name="connsiteX2" fmla="*/ 216075 w 1373154"/>
                  <a:gd name="connsiteY2" fmla="*/ 100002 h 572397"/>
                  <a:gd name="connsiteX3" fmla="*/ 1238829 w 1373154"/>
                  <a:gd name="connsiteY3" fmla="*/ 100002 h 572397"/>
                  <a:gd name="connsiteX4" fmla="*/ 1265257 w 1373154"/>
                  <a:gd name="connsiteY4" fmla="*/ 101984 h 572397"/>
                  <a:gd name="connsiteX5" fmla="*/ 1264596 w 1373154"/>
                  <a:gd name="connsiteY5" fmla="*/ 200428 h 572397"/>
                  <a:gd name="connsiteX6" fmla="*/ 1243454 w 1373154"/>
                  <a:gd name="connsiteY6" fmla="*/ 221570 h 572397"/>
                  <a:gd name="connsiteX7" fmla="*/ 1164171 w 1373154"/>
                  <a:gd name="connsiteY7" fmla="*/ 223552 h 572397"/>
                  <a:gd name="connsiteX8" fmla="*/ 1164831 w 1373154"/>
                  <a:gd name="connsiteY8" fmla="*/ 258568 h 572397"/>
                  <a:gd name="connsiteX9" fmla="*/ 1158885 w 1373154"/>
                  <a:gd name="connsiteY9" fmla="*/ 525489 h 572397"/>
                  <a:gd name="connsiteX10" fmla="*/ 1207116 w 1373154"/>
                  <a:gd name="connsiteY10" fmla="*/ 572398 h 572397"/>
                  <a:gd name="connsiteX11" fmla="*/ 1324719 w 1373154"/>
                  <a:gd name="connsiteY11" fmla="*/ 572398 h 572397"/>
                  <a:gd name="connsiteX12" fmla="*/ 1372950 w 1373154"/>
                  <a:gd name="connsiteY12" fmla="*/ 522846 h 572397"/>
                  <a:gd name="connsiteX13" fmla="*/ 1367665 w 1373154"/>
                  <a:gd name="connsiteY13" fmla="*/ 224212 h 572397"/>
                  <a:gd name="connsiteX14" fmla="*/ 1335291 w 1373154"/>
                  <a:gd name="connsiteY14" fmla="*/ 185892 h 572397"/>
                  <a:gd name="connsiteX15" fmla="*/ 1335291 w 1373154"/>
                  <a:gd name="connsiteY15" fmla="*/ 53093 h 572397"/>
                  <a:gd name="connsiteX16" fmla="*/ 1306881 w 1373154"/>
                  <a:gd name="connsiteY16" fmla="*/ 27326 h 572397"/>
                  <a:gd name="connsiteX17" fmla="*/ 192951 w 1373154"/>
                  <a:gd name="connsiteY17" fmla="*/ 27986 h 572397"/>
                  <a:gd name="connsiteX18" fmla="*/ 143399 w 1373154"/>
                  <a:gd name="connsiteY18" fmla="*/ 14112 h 572397"/>
                  <a:gd name="connsiteX19" fmla="*/ 31081 w 1373154"/>
                  <a:gd name="connsiteY19" fmla="*/ 23362 h 572397"/>
                  <a:gd name="connsiteX20" fmla="*/ 7957 w 1373154"/>
                  <a:gd name="connsiteY20" fmla="*/ 139644 h 572397"/>
                  <a:gd name="connsiteX21" fmla="*/ 99133 w 1373154"/>
                  <a:gd name="connsiteY21" fmla="*/ 196463 h 57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3154" h="572397">
                    <a:moveTo>
                      <a:pt x="99133" y="196463"/>
                    </a:moveTo>
                    <a:cubicBezTo>
                      <a:pt x="144060" y="193160"/>
                      <a:pt x="175773" y="168053"/>
                      <a:pt x="185023" y="121805"/>
                    </a:cubicBezTo>
                    <a:cubicBezTo>
                      <a:pt x="188987" y="100663"/>
                      <a:pt x="199558" y="100002"/>
                      <a:pt x="216075" y="100002"/>
                    </a:cubicBezTo>
                    <a:cubicBezTo>
                      <a:pt x="556993" y="100002"/>
                      <a:pt x="897911" y="100002"/>
                      <a:pt x="1238829" y="100002"/>
                    </a:cubicBezTo>
                    <a:cubicBezTo>
                      <a:pt x="1247418" y="100002"/>
                      <a:pt x="1256668" y="101323"/>
                      <a:pt x="1265257" y="101984"/>
                    </a:cubicBezTo>
                    <a:cubicBezTo>
                      <a:pt x="1265257" y="135019"/>
                      <a:pt x="1263936" y="167393"/>
                      <a:pt x="1264596" y="200428"/>
                    </a:cubicBezTo>
                    <a:cubicBezTo>
                      <a:pt x="1265257" y="216945"/>
                      <a:pt x="1259311" y="221570"/>
                      <a:pt x="1243454" y="221570"/>
                    </a:cubicBezTo>
                    <a:cubicBezTo>
                      <a:pt x="1217026" y="221570"/>
                      <a:pt x="1190599" y="218266"/>
                      <a:pt x="1164171" y="223552"/>
                    </a:cubicBezTo>
                    <a:cubicBezTo>
                      <a:pt x="1164171" y="235444"/>
                      <a:pt x="1164171" y="246676"/>
                      <a:pt x="1164831" y="258568"/>
                    </a:cubicBezTo>
                    <a:cubicBezTo>
                      <a:pt x="1168796" y="347762"/>
                      <a:pt x="1156903" y="436295"/>
                      <a:pt x="1158885" y="525489"/>
                    </a:cubicBezTo>
                    <a:cubicBezTo>
                      <a:pt x="1160207" y="571737"/>
                      <a:pt x="1158885" y="572398"/>
                      <a:pt x="1207116" y="572398"/>
                    </a:cubicBezTo>
                    <a:cubicBezTo>
                      <a:pt x="1246097" y="572398"/>
                      <a:pt x="1285739" y="572398"/>
                      <a:pt x="1324719" y="572398"/>
                    </a:cubicBezTo>
                    <a:cubicBezTo>
                      <a:pt x="1372950" y="572398"/>
                      <a:pt x="1372289" y="572398"/>
                      <a:pt x="1372950" y="522846"/>
                    </a:cubicBezTo>
                    <a:cubicBezTo>
                      <a:pt x="1374932" y="423081"/>
                      <a:pt x="1361718" y="323977"/>
                      <a:pt x="1367665" y="224212"/>
                    </a:cubicBezTo>
                    <a:cubicBezTo>
                      <a:pt x="1340576" y="224873"/>
                      <a:pt x="1333969" y="212320"/>
                      <a:pt x="1335291" y="185892"/>
                    </a:cubicBezTo>
                    <a:cubicBezTo>
                      <a:pt x="1337933" y="141626"/>
                      <a:pt x="1335291" y="97359"/>
                      <a:pt x="1335291" y="53093"/>
                    </a:cubicBezTo>
                    <a:cubicBezTo>
                      <a:pt x="1342558" y="26004"/>
                      <a:pt x="1325380" y="27326"/>
                      <a:pt x="1306881" y="27326"/>
                    </a:cubicBezTo>
                    <a:cubicBezTo>
                      <a:pt x="935571" y="27326"/>
                      <a:pt x="564261" y="27326"/>
                      <a:pt x="192951" y="27986"/>
                    </a:cubicBezTo>
                    <a:cubicBezTo>
                      <a:pt x="174452" y="27986"/>
                      <a:pt x="159256" y="24683"/>
                      <a:pt x="143399" y="14112"/>
                    </a:cubicBezTo>
                    <a:cubicBezTo>
                      <a:pt x="109043" y="-8352"/>
                      <a:pt x="60812" y="-3066"/>
                      <a:pt x="31081" y="23362"/>
                    </a:cubicBezTo>
                    <a:cubicBezTo>
                      <a:pt x="1350" y="50450"/>
                      <a:pt x="-8560" y="100002"/>
                      <a:pt x="7957" y="139644"/>
                    </a:cubicBezTo>
                    <a:cubicBezTo>
                      <a:pt x="22492" y="177303"/>
                      <a:pt x="58170" y="199767"/>
                      <a:pt x="99133" y="196463"/>
                    </a:cubicBezTo>
                    <a:close/>
                  </a:path>
                </a:pathLst>
              </a:custGeom>
              <a:grpFill/>
              <a:ln w="6599" cap="flat">
                <a:noFill/>
                <a:prstDash val="solid"/>
                <a:miter/>
              </a:ln>
            </p:spPr>
            <p:txBody>
              <a:bodyPr anchor="ctr"/>
              <a:lstStyle/>
              <a:p>
                <a:pPr fontAlgn="auto">
                  <a:spcBef>
                    <a:spcPts val="0"/>
                  </a:spcBef>
                  <a:spcAft>
                    <a:spcPts val="0"/>
                  </a:spcAft>
                  <a:defRPr/>
                </a:pPr>
                <a:endParaRPr lang="en-US">
                  <a:latin typeface="+mn-lt"/>
                  <a:cs typeface="+mn-cs"/>
                </a:endParaRPr>
              </a:p>
            </p:txBody>
          </p:sp>
        </p:grpSp>
        <p:grpSp>
          <p:nvGrpSpPr>
            <p:cNvPr id="9" name="Group 98">
              <a:extLst>
                <a:ext uri="{FF2B5EF4-FFF2-40B4-BE49-F238E27FC236}"/>
              </a:extLst>
            </p:cNvPr>
            <p:cNvGrpSpPr/>
            <p:nvPr/>
          </p:nvGrpSpPr>
          <p:grpSpPr>
            <a:xfrm>
              <a:off x="4782728" y="2208743"/>
              <a:ext cx="1206268" cy="3147897"/>
              <a:chOff x="4889732" y="2208743"/>
              <a:chExt cx="1206268" cy="3147897"/>
            </a:xfrm>
            <a:grpFill/>
          </p:grpSpPr>
          <p:sp>
            <p:nvSpPr>
              <p:cNvPr id="10" name="Freeform: Shape 54">
                <a:extLst>
                  <a:ext uri="{FF2B5EF4-FFF2-40B4-BE49-F238E27FC236}"/>
                </a:extLst>
              </p:cNvPr>
              <p:cNvSpPr/>
              <p:nvPr/>
            </p:nvSpPr>
            <p:spPr>
              <a:xfrm flipH="1">
                <a:off x="4889732" y="2408235"/>
                <a:ext cx="1206268" cy="720041"/>
              </a:xfrm>
              <a:custGeom>
                <a:avLst/>
                <a:gdLst>
                  <a:gd name="connsiteX0" fmla="*/ 1864067 w 2214270"/>
                  <a:gd name="connsiteY0" fmla="*/ 1293985 h 1321734"/>
                  <a:gd name="connsiteX1" fmla="*/ 1891816 w 2214270"/>
                  <a:gd name="connsiteY1" fmla="*/ 1319752 h 1321734"/>
                  <a:gd name="connsiteX2" fmla="*/ 2041794 w 2214270"/>
                  <a:gd name="connsiteY2" fmla="*/ 1321734 h 1321734"/>
                  <a:gd name="connsiteX3" fmla="*/ 2185825 w 2214270"/>
                  <a:gd name="connsiteY3" fmla="*/ 1321074 h 1321734"/>
                  <a:gd name="connsiteX4" fmla="*/ 2214235 w 2214270"/>
                  <a:gd name="connsiteY4" fmla="*/ 1292663 h 1321734"/>
                  <a:gd name="connsiteX5" fmla="*/ 2214235 w 2214270"/>
                  <a:gd name="connsiteY5" fmla="*/ 1135418 h 1321734"/>
                  <a:gd name="connsiteX6" fmla="*/ 2185825 w 2214270"/>
                  <a:gd name="connsiteY6" fmla="*/ 1107009 h 1321734"/>
                  <a:gd name="connsiteX7" fmla="*/ 2041794 w 2214270"/>
                  <a:gd name="connsiteY7" fmla="*/ 1106348 h 1321734"/>
                  <a:gd name="connsiteX8" fmla="*/ 1908334 w 2214270"/>
                  <a:gd name="connsiteY8" fmla="*/ 1108330 h 1321734"/>
                  <a:gd name="connsiteX9" fmla="*/ 1866049 w 2214270"/>
                  <a:gd name="connsiteY9" fmla="*/ 1150614 h 1321734"/>
                  <a:gd name="connsiteX10" fmla="*/ 1834336 w 2214270"/>
                  <a:gd name="connsiteY10" fmla="*/ 1183649 h 1321734"/>
                  <a:gd name="connsiteX11" fmla="*/ 170710 w 2214270"/>
                  <a:gd name="connsiteY11" fmla="*/ 1183649 h 1321734"/>
                  <a:gd name="connsiteX12" fmla="*/ 139657 w 2214270"/>
                  <a:gd name="connsiteY12" fmla="*/ 1153257 h 1321734"/>
                  <a:gd name="connsiteX13" fmla="*/ 139657 w 2214270"/>
                  <a:gd name="connsiteY13" fmla="*/ 213090 h 1321734"/>
                  <a:gd name="connsiteX14" fmla="*/ 157496 w 2214270"/>
                  <a:gd name="connsiteY14" fmla="*/ 172127 h 1321734"/>
                  <a:gd name="connsiteX15" fmla="*/ 179959 w 2214270"/>
                  <a:gd name="connsiteY15" fmla="*/ 53863 h 1321734"/>
                  <a:gd name="connsiteX16" fmla="*/ 86801 w 2214270"/>
                  <a:gd name="connsiteY16" fmla="*/ 347 h 1321734"/>
                  <a:gd name="connsiteX17" fmla="*/ 3554 w 2214270"/>
                  <a:gd name="connsiteY17" fmla="*/ 71702 h 1321734"/>
                  <a:gd name="connsiteX18" fmla="*/ 44517 w 2214270"/>
                  <a:gd name="connsiteY18" fmla="*/ 181377 h 1321734"/>
                  <a:gd name="connsiteX19" fmla="*/ 66981 w 2214270"/>
                  <a:gd name="connsiteY19" fmla="*/ 223661 h 1321734"/>
                  <a:gd name="connsiteX20" fmla="*/ 66320 w 2214270"/>
                  <a:gd name="connsiteY20" fmla="*/ 1222630 h 1321734"/>
                  <a:gd name="connsiteX21" fmla="*/ 100676 w 2214270"/>
                  <a:gd name="connsiteY21" fmla="*/ 1256325 h 1321734"/>
                  <a:gd name="connsiteX22" fmla="*/ 1825747 w 2214270"/>
                  <a:gd name="connsiteY22" fmla="*/ 1255665 h 1321734"/>
                  <a:gd name="connsiteX23" fmla="*/ 1864067 w 2214270"/>
                  <a:gd name="connsiteY23" fmla="*/ 1293985 h 1321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214270" h="1321734">
                    <a:moveTo>
                      <a:pt x="1864067" y="1293985"/>
                    </a:moveTo>
                    <a:cubicBezTo>
                      <a:pt x="1862746" y="1317109"/>
                      <a:pt x="1872656" y="1319752"/>
                      <a:pt x="1891816" y="1319752"/>
                    </a:cubicBezTo>
                    <a:cubicBezTo>
                      <a:pt x="1942029" y="1319752"/>
                      <a:pt x="1991581" y="1316449"/>
                      <a:pt x="2041794" y="1321734"/>
                    </a:cubicBezTo>
                    <a:cubicBezTo>
                      <a:pt x="2090024" y="1321734"/>
                      <a:pt x="2137595" y="1320413"/>
                      <a:pt x="2185825" y="1321074"/>
                    </a:cubicBezTo>
                    <a:cubicBezTo>
                      <a:pt x="2206307" y="1321074"/>
                      <a:pt x="2214235" y="1313145"/>
                      <a:pt x="2214235" y="1292663"/>
                    </a:cubicBezTo>
                    <a:cubicBezTo>
                      <a:pt x="2213574" y="1240469"/>
                      <a:pt x="2213574" y="1187613"/>
                      <a:pt x="2214235" y="1135418"/>
                    </a:cubicBezTo>
                    <a:cubicBezTo>
                      <a:pt x="2214896" y="1114276"/>
                      <a:pt x="2206307" y="1107009"/>
                      <a:pt x="2185825" y="1107009"/>
                    </a:cubicBezTo>
                    <a:cubicBezTo>
                      <a:pt x="2137595" y="1107669"/>
                      <a:pt x="2090024" y="1107009"/>
                      <a:pt x="2041794" y="1106348"/>
                    </a:cubicBezTo>
                    <a:cubicBezTo>
                      <a:pt x="1997527" y="1107009"/>
                      <a:pt x="1952600" y="1107669"/>
                      <a:pt x="1908334" y="1108330"/>
                    </a:cubicBezTo>
                    <a:cubicBezTo>
                      <a:pt x="1865389" y="1108330"/>
                      <a:pt x="1864067" y="1108330"/>
                      <a:pt x="1866049" y="1150614"/>
                    </a:cubicBezTo>
                    <a:cubicBezTo>
                      <a:pt x="1867371" y="1175721"/>
                      <a:pt x="1861425" y="1183649"/>
                      <a:pt x="1834336" y="1183649"/>
                    </a:cubicBezTo>
                    <a:cubicBezTo>
                      <a:pt x="1280014" y="1182988"/>
                      <a:pt x="725692" y="1182988"/>
                      <a:pt x="170710" y="1183649"/>
                    </a:cubicBezTo>
                    <a:cubicBezTo>
                      <a:pt x="146925" y="1183649"/>
                      <a:pt x="139657" y="1178364"/>
                      <a:pt x="139657" y="1153257"/>
                    </a:cubicBezTo>
                    <a:cubicBezTo>
                      <a:pt x="140318" y="840089"/>
                      <a:pt x="140318" y="526259"/>
                      <a:pt x="139657" y="213090"/>
                    </a:cubicBezTo>
                    <a:cubicBezTo>
                      <a:pt x="139657" y="195912"/>
                      <a:pt x="142960" y="184020"/>
                      <a:pt x="157496" y="172127"/>
                    </a:cubicBezTo>
                    <a:cubicBezTo>
                      <a:pt x="189870" y="145699"/>
                      <a:pt x="198459" y="94826"/>
                      <a:pt x="179959" y="53863"/>
                    </a:cubicBezTo>
                    <a:cubicBezTo>
                      <a:pt x="163442" y="17525"/>
                      <a:pt x="128425" y="-2957"/>
                      <a:pt x="86801" y="347"/>
                    </a:cubicBezTo>
                    <a:cubicBezTo>
                      <a:pt x="43856" y="3650"/>
                      <a:pt x="14786" y="28757"/>
                      <a:pt x="3554" y="71702"/>
                    </a:cubicBezTo>
                    <a:cubicBezTo>
                      <a:pt x="-7678" y="114647"/>
                      <a:pt x="8179" y="162217"/>
                      <a:pt x="44517" y="181377"/>
                    </a:cubicBezTo>
                    <a:cubicBezTo>
                      <a:pt x="64338" y="191948"/>
                      <a:pt x="66981" y="204501"/>
                      <a:pt x="66981" y="223661"/>
                    </a:cubicBezTo>
                    <a:cubicBezTo>
                      <a:pt x="66320" y="556651"/>
                      <a:pt x="66981" y="889641"/>
                      <a:pt x="66320" y="1222630"/>
                    </a:cubicBezTo>
                    <a:cubicBezTo>
                      <a:pt x="66320" y="1250379"/>
                      <a:pt x="73588" y="1256325"/>
                      <a:pt x="100676" y="1256325"/>
                    </a:cubicBezTo>
                    <a:cubicBezTo>
                      <a:pt x="675479" y="1255665"/>
                      <a:pt x="1250944" y="1255665"/>
                      <a:pt x="1825747" y="1255665"/>
                    </a:cubicBezTo>
                    <a:cubicBezTo>
                      <a:pt x="1864067" y="1256325"/>
                      <a:pt x="1866049" y="1256325"/>
                      <a:pt x="1864067" y="1293985"/>
                    </a:cubicBezTo>
                    <a:close/>
                  </a:path>
                </a:pathLst>
              </a:custGeom>
              <a:grpFill/>
              <a:ln w="6599" cap="flat">
                <a:noFill/>
                <a:prstDash val="solid"/>
                <a:miter/>
              </a:ln>
            </p:spPr>
            <p:txBody>
              <a:bodyPr anchor="ctr"/>
              <a:lstStyle/>
              <a:p>
                <a:pPr fontAlgn="auto">
                  <a:spcBef>
                    <a:spcPts val="0"/>
                  </a:spcBef>
                  <a:spcAft>
                    <a:spcPts val="0"/>
                  </a:spcAft>
                  <a:defRPr/>
                </a:pPr>
                <a:endParaRPr lang="en-US">
                  <a:latin typeface="+mn-lt"/>
                  <a:cs typeface="+mn-cs"/>
                </a:endParaRPr>
              </a:p>
            </p:txBody>
          </p:sp>
          <p:sp>
            <p:nvSpPr>
              <p:cNvPr id="11" name="Freeform: Shape 60">
                <a:extLst>
                  <a:ext uri="{FF2B5EF4-FFF2-40B4-BE49-F238E27FC236}"/>
                </a:extLst>
              </p:cNvPr>
              <p:cNvSpPr/>
              <p:nvPr/>
            </p:nvSpPr>
            <p:spPr>
              <a:xfrm flipH="1">
                <a:off x="4889732" y="3803842"/>
                <a:ext cx="862897" cy="590574"/>
              </a:xfrm>
              <a:custGeom>
                <a:avLst/>
                <a:gdLst>
                  <a:gd name="connsiteX0" fmla="*/ 162118 w 1583966"/>
                  <a:gd name="connsiteY0" fmla="*/ 885330 h 1084079"/>
                  <a:gd name="connsiteX1" fmla="*/ 162118 w 1583966"/>
                  <a:gd name="connsiteY1" fmla="*/ 156584 h 1084079"/>
                  <a:gd name="connsiteX2" fmla="*/ 154851 w 1583966"/>
                  <a:gd name="connsiteY2" fmla="*/ 110336 h 1084079"/>
                  <a:gd name="connsiteX3" fmla="*/ 166083 w 1583966"/>
                  <a:gd name="connsiteY3" fmla="*/ 108354 h 1084079"/>
                  <a:gd name="connsiteX4" fmla="*/ 1213282 w 1583966"/>
                  <a:gd name="connsiteY4" fmla="*/ 107693 h 1084079"/>
                  <a:gd name="connsiteX5" fmla="*/ 1235085 w 1583966"/>
                  <a:gd name="connsiteY5" fmla="*/ 130817 h 1084079"/>
                  <a:gd name="connsiteX6" fmla="*/ 1234424 w 1583966"/>
                  <a:gd name="connsiteY6" fmla="*/ 189619 h 1084079"/>
                  <a:gd name="connsiteX7" fmla="*/ 1255566 w 1583966"/>
                  <a:gd name="connsiteY7" fmla="*/ 210761 h 1084079"/>
                  <a:gd name="connsiteX8" fmla="*/ 1410829 w 1583966"/>
                  <a:gd name="connsiteY8" fmla="*/ 211422 h 1084079"/>
                  <a:gd name="connsiteX9" fmla="*/ 1555521 w 1583966"/>
                  <a:gd name="connsiteY9" fmla="*/ 210761 h 1084079"/>
                  <a:gd name="connsiteX10" fmla="*/ 1583931 w 1583966"/>
                  <a:gd name="connsiteY10" fmla="*/ 182351 h 1084079"/>
                  <a:gd name="connsiteX11" fmla="*/ 1583931 w 1583966"/>
                  <a:gd name="connsiteY11" fmla="*/ 29731 h 1084079"/>
                  <a:gd name="connsiteX12" fmla="*/ 1552878 w 1583966"/>
                  <a:gd name="connsiteY12" fmla="*/ 661 h 1084079"/>
                  <a:gd name="connsiteX13" fmla="*/ 1405544 w 1583966"/>
                  <a:gd name="connsiteY13" fmla="*/ 661 h 1084079"/>
                  <a:gd name="connsiteX14" fmla="*/ 1255566 w 1583966"/>
                  <a:gd name="connsiteY14" fmla="*/ 0 h 1084079"/>
                  <a:gd name="connsiteX15" fmla="*/ 1234424 w 1583966"/>
                  <a:gd name="connsiteY15" fmla="*/ 20481 h 1084079"/>
                  <a:gd name="connsiteX16" fmla="*/ 1200729 w 1583966"/>
                  <a:gd name="connsiteY16" fmla="*/ 53516 h 1084079"/>
                  <a:gd name="connsiteX17" fmla="*/ 158815 w 1583966"/>
                  <a:gd name="connsiteY17" fmla="*/ 52855 h 1084079"/>
                  <a:gd name="connsiteX18" fmla="*/ 89442 w 1583966"/>
                  <a:gd name="connsiteY18" fmla="*/ 122228 h 1084079"/>
                  <a:gd name="connsiteX19" fmla="*/ 89442 w 1583966"/>
                  <a:gd name="connsiteY19" fmla="*/ 861544 h 1084079"/>
                  <a:gd name="connsiteX20" fmla="*/ 66318 w 1583966"/>
                  <a:gd name="connsiteY20" fmla="*/ 893918 h 1084079"/>
                  <a:gd name="connsiteX21" fmla="*/ 17427 w 1583966"/>
                  <a:gd name="connsiteY21" fmla="*/ 928935 h 1084079"/>
                  <a:gd name="connsiteX22" fmla="*/ 31301 w 1583966"/>
                  <a:gd name="connsiteY22" fmla="*/ 1061074 h 1084079"/>
                  <a:gd name="connsiteX23" fmla="*/ 155512 w 1583966"/>
                  <a:gd name="connsiteY23" fmla="*/ 1064377 h 1084079"/>
                  <a:gd name="connsiteX24" fmla="*/ 175993 w 1583966"/>
                  <a:gd name="connsiteY24" fmla="*/ 932900 h 1084079"/>
                  <a:gd name="connsiteX25" fmla="*/ 162118 w 1583966"/>
                  <a:gd name="connsiteY25" fmla="*/ 885330 h 1084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3966" h="1084079">
                    <a:moveTo>
                      <a:pt x="162118" y="885330"/>
                    </a:moveTo>
                    <a:cubicBezTo>
                      <a:pt x="162118" y="642194"/>
                      <a:pt x="162118" y="399720"/>
                      <a:pt x="162118" y="156584"/>
                    </a:cubicBezTo>
                    <a:cubicBezTo>
                      <a:pt x="162118" y="141388"/>
                      <a:pt x="163440" y="125532"/>
                      <a:pt x="154851" y="110336"/>
                    </a:cubicBezTo>
                    <a:cubicBezTo>
                      <a:pt x="160797" y="109675"/>
                      <a:pt x="163440" y="108354"/>
                      <a:pt x="166083" y="108354"/>
                    </a:cubicBezTo>
                    <a:cubicBezTo>
                      <a:pt x="514929" y="108354"/>
                      <a:pt x="864436" y="108354"/>
                      <a:pt x="1213282" y="107693"/>
                    </a:cubicBezTo>
                    <a:cubicBezTo>
                      <a:pt x="1231782" y="107693"/>
                      <a:pt x="1235746" y="114960"/>
                      <a:pt x="1235085" y="130817"/>
                    </a:cubicBezTo>
                    <a:cubicBezTo>
                      <a:pt x="1233764" y="150638"/>
                      <a:pt x="1235746" y="170459"/>
                      <a:pt x="1234424" y="189619"/>
                    </a:cubicBezTo>
                    <a:cubicBezTo>
                      <a:pt x="1233103" y="206137"/>
                      <a:pt x="1238388" y="211422"/>
                      <a:pt x="1255566" y="210761"/>
                    </a:cubicBezTo>
                    <a:cubicBezTo>
                      <a:pt x="1307101" y="210101"/>
                      <a:pt x="1359295" y="210761"/>
                      <a:pt x="1410829" y="211422"/>
                    </a:cubicBezTo>
                    <a:cubicBezTo>
                      <a:pt x="1459060" y="211422"/>
                      <a:pt x="1507291" y="210101"/>
                      <a:pt x="1555521" y="210761"/>
                    </a:cubicBezTo>
                    <a:cubicBezTo>
                      <a:pt x="1576003" y="210761"/>
                      <a:pt x="1584592" y="203494"/>
                      <a:pt x="1583931" y="182351"/>
                    </a:cubicBezTo>
                    <a:cubicBezTo>
                      <a:pt x="1583270" y="131478"/>
                      <a:pt x="1582610" y="80605"/>
                      <a:pt x="1583931" y="29731"/>
                    </a:cubicBezTo>
                    <a:cubicBezTo>
                      <a:pt x="1584592" y="6607"/>
                      <a:pt x="1574021" y="661"/>
                      <a:pt x="1552878" y="661"/>
                    </a:cubicBezTo>
                    <a:cubicBezTo>
                      <a:pt x="1503987" y="1321"/>
                      <a:pt x="1454435" y="661"/>
                      <a:pt x="1405544" y="661"/>
                    </a:cubicBezTo>
                    <a:cubicBezTo>
                      <a:pt x="1355331" y="661"/>
                      <a:pt x="1305779" y="661"/>
                      <a:pt x="1255566" y="0"/>
                    </a:cubicBezTo>
                    <a:cubicBezTo>
                      <a:pt x="1239710" y="0"/>
                      <a:pt x="1231121" y="3964"/>
                      <a:pt x="1234424" y="20481"/>
                    </a:cubicBezTo>
                    <a:cubicBezTo>
                      <a:pt x="1240370" y="49552"/>
                      <a:pt x="1225835" y="53516"/>
                      <a:pt x="1200729" y="53516"/>
                    </a:cubicBezTo>
                    <a:cubicBezTo>
                      <a:pt x="853204" y="52855"/>
                      <a:pt x="506340" y="52855"/>
                      <a:pt x="158815" y="52855"/>
                    </a:cubicBezTo>
                    <a:cubicBezTo>
                      <a:pt x="113888" y="52855"/>
                      <a:pt x="89442" y="77301"/>
                      <a:pt x="89442" y="122228"/>
                    </a:cubicBezTo>
                    <a:cubicBezTo>
                      <a:pt x="89442" y="368667"/>
                      <a:pt x="89442" y="615106"/>
                      <a:pt x="89442" y="861544"/>
                    </a:cubicBezTo>
                    <a:cubicBezTo>
                      <a:pt x="89442" y="879383"/>
                      <a:pt x="88121" y="891276"/>
                      <a:pt x="66318" y="893918"/>
                    </a:cubicBezTo>
                    <a:cubicBezTo>
                      <a:pt x="45176" y="896561"/>
                      <a:pt x="29319" y="911096"/>
                      <a:pt x="17427" y="928935"/>
                    </a:cubicBezTo>
                    <a:cubicBezTo>
                      <a:pt x="-10323" y="970559"/>
                      <a:pt x="-4376" y="1029361"/>
                      <a:pt x="31301" y="1061074"/>
                    </a:cubicBezTo>
                    <a:cubicBezTo>
                      <a:pt x="63675" y="1090145"/>
                      <a:pt x="120495" y="1092127"/>
                      <a:pt x="155512" y="1064377"/>
                    </a:cubicBezTo>
                    <a:cubicBezTo>
                      <a:pt x="192510" y="1034646"/>
                      <a:pt x="202421" y="975845"/>
                      <a:pt x="175993" y="932900"/>
                    </a:cubicBezTo>
                    <a:cubicBezTo>
                      <a:pt x="164761" y="919025"/>
                      <a:pt x="162118" y="903168"/>
                      <a:pt x="162118" y="885330"/>
                    </a:cubicBezTo>
                    <a:close/>
                  </a:path>
                </a:pathLst>
              </a:custGeom>
              <a:grpFill/>
              <a:ln w="6599" cap="flat">
                <a:noFill/>
                <a:prstDash val="solid"/>
                <a:miter/>
              </a:ln>
            </p:spPr>
            <p:txBody>
              <a:bodyPr anchor="ctr"/>
              <a:lstStyle/>
              <a:p>
                <a:pPr fontAlgn="auto">
                  <a:spcBef>
                    <a:spcPts val="0"/>
                  </a:spcBef>
                  <a:spcAft>
                    <a:spcPts val="0"/>
                  </a:spcAft>
                  <a:defRPr/>
                </a:pPr>
                <a:endParaRPr lang="en-US">
                  <a:latin typeface="+mn-lt"/>
                  <a:cs typeface="+mn-cs"/>
                </a:endParaRPr>
              </a:p>
            </p:txBody>
          </p:sp>
          <p:sp>
            <p:nvSpPr>
              <p:cNvPr id="12" name="Freeform: Shape 63">
                <a:extLst>
                  <a:ext uri="{FF2B5EF4-FFF2-40B4-BE49-F238E27FC236}"/>
                </a:extLst>
              </p:cNvPr>
              <p:cNvSpPr/>
              <p:nvPr/>
            </p:nvSpPr>
            <p:spPr>
              <a:xfrm flipH="1">
                <a:off x="4889732" y="2618015"/>
                <a:ext cx="898091" cy="123739"/>
              </a:xfrm>
              <a:custGeom>
                <a:avLst/>
                <a:gdLst>
                  <a:gd name="connsiteX0" fmla="*/ 66839 w 1648569"/>
                  <a:gd name="connsiteY0" fmla="*/ 192784 h 227140"/>
                  <a:gd name="connsiteX1" fmla="*/ 173872 w 1648569"/>
                  <a:gd name="connsiteY1" fmla="*/ 153142 h 227140"/>
                  <a:gd name="connsiteX2" fmla="*/ 215496 w 1648569"/>
                  <a:gd name="connsiteY2" fmla="*/ 130679 h 227140"/>
                  <a:gd name="connsiteX3" fmla="*/ 1265338 w 1648569"/>
                  <a:gd name="connsiteY3" fmla="*/ 130679 h 227140"/>
                  <a:gd name="connsiteX4" fmla="*/ 1283837 w 1648569"/>
                  <a:gd name="connsiteY4" fmla="*/ 130679 h 227140"/>
                  <a:gd name="connsiteX5" fmla="*/ 1299694 w 1648569"/>
                  <a:gd name="connsiteY5" fmla="*/ 146535 h 227140"/>
                  <a:gd name="connsiteX6" fmla="*/ 1299694 w 1648569"/>
                  <a:gd name="connsiteY6" fmla="*/ 165035 h 227140"/>
                  <a:gd name="connsiteX7" fmla="*/ 1362460 w 1648569"/>
                  <a:gd name="connsiteY7" fmla="*/ 226479 h 227140"/>
                  <a:gd name="connsiteX8" fmla="*/ 1474778 w 1648569"/>
                  <a:gd name="connsiteY8" fmla="*/ 227140 h 227140"/>
                  <a:gd name="connsiteX9" fmla="*/ 1618809 w 1648569"/>
                  <a:gd name="connsiteY9" fmla="*/ 226479 h 227140"/>
                  <a:gd name="connsiteX10" fmla="*/ 1648540 w 1648569"/>
                  <a:gd name="connsiteY10" fmla="*/ 196748 h 227140"/>
                  <a:gd name="connsiteX11" fmla="*/ 1648540 w 1648569"/>
                  <a:gd name="connsiteY11" fmla="*/ 47431 h 227140"/>
                  <a:gd name="connsiteX12" fmla="*/ 1616827 w 1648569"/>
                  <a:gd name="connsiteY12" fmla="*/ 17040 h 227140"/>
                  <a:gd name="connsiteX13" fmla="*/ 1475438 w 1648569"/>
                  <a:gd name="connsiteY13" fmla="*/ 16379 h 227140"/>
                  <a:gd name="connsiteX14" fmla="*/ 1320175 w 1648569"/>
                  <a:gd name="connsiteY14" fmla="*/ 17040 h 227140"/>
                  <a:gd name="connsiteX15" fmla="*/ 1300355 w 1648569"/>
                  <a:gd name="connsiteY15" fmla="*/ 30253 h 227140"/>
                  <a:gd name="connsiteX16" fmla="*/ 1267980 w 1648569"/>
                  <a:gd name="connsiteY16" fmla="*/ 59324 h 227140"/>
                  <a:gd name="connsiteX17" fmla="*/ 212853 w 1648569"/>
                  <a:gd name="connsiteY17" fmla="*/ 59324 h 227140"/>
                  <a:gd name="connsiteX18" fmla="*/ 169908 w 1648569"/>
                  <a:gd name="connsiteY18" fmla="*/ 36860 h 227140"/>
                  <a:gd name="connsiteX19" fmla="*/ 62215 w 1648569"/>
                  <a:gd name="connsiteY19" fmla="*/ 5808 h 227140"/>
                  <a:gd name="connsiteX20" fmla="*/ 109 w 1648569"/>
                  <a:gd name="connsiteY20" fmla="*/ 102269 h 227140"/>
                  <a:gd name="connsiteX21" fmla="*/ 66839 w 1648569"/>
                  <a:gd name="connsiteY21" fmla="*/ 192784 h 227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48569" h="227140">
                    <a:moveTo>
                      <a:pt x="66839" y="192784"/>
                    </a:moveTo>
                    <a:cubicBezTo>
                      <a:pt x="109785" y="204676"/>
                      <a:pt x="154712" y="190141"/>
                      <a:pt x="173872" y="153142"/>
                    </a:cubicBezTo>
                    <a:cubicBezTo>
                      <a:pt x="184443" y="133982"/>
                      <a:pt x="196335" y="130679"/>
                      <a:pt x="215496" y="130679"/>
                    </a:cubicBezTo>
                    <a:cubicBezTo>
                      <a:pt x="565663" y="131339"/>
                      <a:pt x="915170" y="130679"/>
                      <a:pt x="1265338" y="130679"/>
                    </a:cubicBezTo>
                    <a:cubicBezTo>
                      <a:pt x="1271284" y="130679"/>
                      <a:pt x="1277891" y="131339"/>
                      <a:pt x="1283837" y="130679"/>
                    </a:cubicBezTo>
                    <a:cubicBezTo>
                      <a:pt x="1295069" y="130018"/>
                      <a:pt x="1300355" y="134643"/>
                      <a:pt x="1299694" y="146535"/>
                    </a:cubicBezTo>
                    <a:cubicBezTo>
                      <a:pt x="1299033" y="152482"/>
                      <a:pt x="1299694" y="159089"/>
                      <a:pt x="1299694" y="165035"/>
                    </a:cubicBezTo>
                    <a:cubicBezTo>
                      <a:pt x="1299694" y="226479"/>
                      <a:pt x="1299694" y="226479"/>
                      <a:pt x="1362460" y="226479"/>
                    </a:cubicBezTo>
                    <a:cubicBezTo>
                      <a:pt x="1400119" y="226479"/>
                      <a:pt x="1437118" y="227140"/>
                      <a:pt x="1474778" y="227140"/>
                    </a:cubicBezTo>
                    <a:cubicBezTo>
                      <a:pt x="1523008" y="226479"/>
                      <a:pt x="1571239" y="225819"/>
                      <a:pt x="1618809" y="226479"/>
                    </a:cubicBezTo>
                    <a:cubicBezTo>
                      <a:pt x="1641272" y="227140"/>
                      <a:pt x="1648540" y="217890"/>
                      <a:pt x="1648540" y="196748"/>
                    </a:cubicBezTo>
                    <a:cubicBezTo>
                      <a:pt x="1647879" y="147196"/>
                      <a:pt x="1647219" y="96983"/>
                      <a:pt x="1648540" y="47431"/>
                    </a:cubicBezTo>
                    <a:cubicBezTo>
                      <a:pt x="1649201" y="22986"/>
                      <a:pt x="1638630" y="17040"/>
                      <a:pt x="1616827" y="17040"/>
                    </a:cubicBezTo>
                    <a:cubicBezTo>
                      <a:pt x="1569918" y="17700"/>
                      <a:pt x="1522348" y="16379"/>
                      <a:pt x="1475438" y="16379"/>
                    </a:cubicBezTo>
                    <a:cubicBezTo>
                      <a:pt x="1423904" y="16379"/>
                      <a:pt x="1371709" y="17040"/>
                      <a:pt x="1320175" y="17040"/>
                    </a:cubicBezTo>
                    <a:cubicBezTo>
                      <a:pt x="1310926" y="17040"/>
                      <a:pt x="1297712" y="13736"/>
                      <a:pt x="1300355" y="30253"/>
                    </a:cubicBezTo>
                    <a:cubicBezTo>
                      <a:pt x="1304979" y="58002"/>
                      <a:pt x="1289123" y="59324"/>
                      <a:pt x="1267980" y="59324"/>
                    </a:cubicBezTo>
                    <a:cubicBezTo>
                      <a:pt x="916492" y="58663"/>
                      <a:pt x="564342" y="58663"/>
                      <a:pt x="212853" y="59324"/>
                    </a:cubicBezTo>
                    <a:cubicBezTo>
                      <a:pt x="193032" y="59324"/>
                      <a:pt x="181140" y="54699"/>
                      <a:pt x="169908" y="36860"/>
                    </a:cubicBezTo>
                    <a:cubicBezTo>
                      <a:pt x="148105" y="3165"/>
                      <a:pt x="102517" y="-8067"/>
                      <a:pt x="62215" y="5808"/>
                    </a:cubicBezTo>
                    <a:cubicBezTo>
                      <a:pt x="23234" y="19022"/>
                      <a:pt x="-1873" y="57342"/>
                      <a:pt x="109" y="102269"/>
                    </a:cubicBezTo>
                    <a:cubicBezTo>
                      <a:pt x="1431" y="146535"/>
                      <a:pt x="28519" y="182213"/>
                      <a:pt x="66839" y="192784"/>
                    </a:cubicBezTo>
                    <a:close/>
                  </a:path>
                </a:pathLst>
              </a:custGeom>
              <a:grpFill/>
              <a:ln w="6599" cap="flat">
                <a:noFill/>
                <a:prstDash val="solid"/>
                <a:miter/>
              </a:ln>
            </p:spPr>
            <p:txBody>
              <a:bodyPr anchor="ctr"/>
              <a:lstStyle/>
              <a:p>
                <a:pPr fontAlgn="auto">
                  <a:spcBef>
                    <a:spcPts val="0"/>
                  </a:spcBef>
                  <a:spcAft>
                    <a:spcPts val="0"/>
                  </a:spcAft>
                  <a:defRPr/>
                </a:pPr>
                <a:endParaRPr lang="en-US">
                  <a:latin typeface="+mn-lt"/>
                  <a:cs typeface="+mn-cs"/>
                </a:endParaRPr>
              </a:p>
            </p:txBody>
          </p:sp>
          <p:sp>
            <p:nvSpPr>
              <p:cNvPr id="13" name="Freeform: Shape 91">
                <a:extLst>
                  <a:ext uri="{FF2B5EF4-FFF2-40B4-BE49-F238E27FC236}"/>
                </a:extLst>
              </p:cNvPr>
              <p:cNvSpPr/>
              <p:nvPr/>
            </p:nvSpPr>
            <p:spPr>
              <a:xfrm rot="10800000" flipH="1">
                <a:off x="4889732" y="2208743"/>
                <a:ext cx="769123" cy="128635"/>
              </a:xfrm>
              <a:custGeom>
                <a:avLst/>
                <a:gdLst>
                  <a:gd name="connsiteX0" fmla="*/ 1409189 w 1411831"/>
                  <a:gd name="connsiteY0" fmla="*/ 73007 h 236127"/>
                  <a:gd name="connsiteX1" fmla="*/ 1238730 w 1411831"/>
                  <a:gd name="connsiteY1" fmla="*/ 45257 h 236127"/>
                  <a:gd name="connsiteX2" fmla="*/ 1212963 w 1411831"/>
                  <a:gd name="connsiteY2" fmla="*/ 55168 h 236127"/>
                  <a:gd name="connsiteX3" fmla="*/ 385775 w 1411831"/>
                  <a:gd name="connsiteY3" fmla="*/ 55168 h 236127"/>
                  <a:gd name="connsiteX4" fmla="*/ 363972 w 1411831"/>
                  <a:gd name="connsiteY4" fmla="*/ 34687 h 236127"/>
                  <a:gd name="connsiteX5" fmla="*/ 340848 w 1411831"/>
                  <a:gd name="connsiteY5" fmla="*/ 12884 h 236127"/>
                  <a:gd name="connsiteX6" fmla="*/ 190870 w 1411831"/>
                  <a:gd name="connsiteY6" fmla="*/ 12884 h 236127"/>
                  <a:gd name="connsiteX7" fmla="*/ 165103 w 1411831"/>
                  <a:gd name="connsiteY7" fmla="*/ 991 h 236127"/>
                  <a:gd name="connsiteX8" fmla="*/ 31643 w 1411831"/>
                  <a:gd name="connsiteY8" fmla="*/ 991 h 236127"/>
                  <a:gd name="connsiteX9" fmla="*/ 1251 w 1411831"/>
                  <a:gd name="connsiteY9" fmla="*/ 34026 h 236127"/>
                  <a:gd name="connsiteX10" fmla="*/ 1251 w 1411831"/>
                  <a:gd name="connsiteY10" fmla="*/ 199860 h 236127"/>
                  <a:gd name="connsiteX11" fmla="*/ 37589 w 1411831"/>
                  <a:gd name="connsiteY11" fmla="*/ 234877 h 236127"/>
                  <a:gd name="connsiteX12" fmla="*/ 160478 w 1411831"/>
                  <a:gd name="connsiteY12" fmla="*/ 234877 h 236127"/>
                  <a:gd name="connsiteX13" fmla="*/ 192192 w 1411831"/>
                  <a:gd name="connsiteY13" fmla="*/ 222984 h 236127"/>
                  <a:gd name="connsiteX14" fmla="*/ 339526 w 1411831"/>
                  <a:gd name="connsiteY14" fmla="*/ 223645 h 236127"/>
                  <a:gd name="connsiteX15" fmla="*/ 363972 w 1411831"/>
                  <a:gd name="connsiteY15" fmla="*/ 199860 h 236127"/>
                  <a:gd name="connsiteX16" fmla="*/ 363311 w 1411831"/>
                  <a:gd name="connsiteY16" fmla="*/ 151629 h 236127"/>
                  <a:gd name="connsiteX17" fmla="*/ 386435 w 1411831"/>
                  <a:gd name="connsiteY17" fmla="*/ 126523 h 236127"/>
                  <a:gd name="connsiteX18" fmla="*/ 1203053 w 1411831"/>
                  <a:gd name="connsiteY18" fmla="*/ 126523 h 236127"/>
                  <a:gd name="connsiteX19" fmla="*/ 1230802 w 1411831"/>
                  <a:gd name="connsiteY19" fmla="*/ 145022 h 236127"/>
                  <a:gd name="connsiteX20" fmla="*/ 1339817 w 1411831"/>
                  <a:gd name="connsiteY20" fmla="*/ 196556 h 236127"/>
                  <a:gd name="connsiteX21" fmla="*/ 1411832 w 1411831"/>
                  <a:gd name="connsiteY21" fmla="*/ 124541 h 236127"/>
                  <a:gd name="connsiteX22" fmla="*/ 1411832 w 1411831"/>
                  <a:gd name="connsiteY22" fmla="*/ 76310 h 236127"/>
                  <a:gd name="connsiteX23" fmla="*/ 1409189 w 1411831"/>
                  <a:gd name="connsiteY23" fmla="*/ 73007 h 23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11831" h="236127">
                    <a:moveTo>
                      <a:pt x="1409189" y="73007"/>
                    </a:moveTo>
                    <a:cubicBezTo>
                      <a:pt x="1375494" y="-8259"/>
                      <a:pt x="1294889" y="-21472"/>
                      <a:pt x="1238730" y="45257"/>
                    </a:cubicBezTo>
                    <a:cubicBezTo>
                      <a:pt x="1230802" y="54507"/>
                      <a:pt x="1222874" y="55168"/>
                      <a:pt x="1212963" y="55168"/>
                    </a:cubicBezTo>
                    <a:cubicBezTo>
                      <a:pt x="937454" y="55168"/>
                      <a:pt x="661284" y="55168"/>
                      <a:pt x="385775" y="55168"/>
                    </a:cubicBezTo>
                    <a:cubicBezTo>
                      <a:pt x="370579" y="55168"/>
                      <a:pt x="361329" y="51864"/>
                      <a:pt x="363972" y="34687"/>
                    </a:cubicBezTo>
                    <a:cubicBezTo>
                      <a:pt x="366614" y="16187"/>
                      <a:pt x="357365" y="12884"/>
                      <a:pt x="340848" y="12884"/>
                    </a:cubicBezTo>
                    <a:cubicBezTo>
                      <a:pt x="290635" y="13544"/>
                      <a:pt x="241083" y="12884"/>
                      <a:pt x="190870" y="12884"/>
                    </a:cubicBezTo>
                    <a:cubicBezTo>
                      <a:pt x="184263" y="4955"/>
                      <a:pt x="175674" y="991"/>
                      <a:pt x="165103" y="991"/>
                    </a:cubicBezTo>
                    <a:cubicBezTo>
                      <a:pt x="120837" y="-330"/>
                      <a:pt x="75909" y="-330"/>
                      <a:pt x="31643" y="991"/>
                    </a:cubicBezTo>
                    <a:cubicBezTo>
                      <a:pt x="10501" y="1652"/>
                      <a:pt x="1912" y="14205"/>
                      <a:pt x="1251" y="34026"/>
                    </a:cubicBezTo>
                    <a:cubicBezTo>
                      <a:pt x="-71" y="89524"/>
                      <a:pt x="-731" y="144362"/>
                      <a:pt x="1251" y="199860"/>
                    </a:cubicBezTo>
                    <a:cubicBezTo>
                      <a:pt x="2572" y="227609"/>
                      <a:pt x="8519" y="233555"/>
                      <a:pt x="37589" y="234877"/>
                    </a:cubicBezTo>
                    <a:cubicBezTo>
                      <a:pt x="78552" y="236859"/>
                      <a:pt x="119515" y="236198"/>
                      <a:pt x="160478" y="234877"/>
                    </a:cubicBezTo>
                    <a:cubicBezTo>
                      <a:pt x="172371" y="234877"/>
                      <a:pt x="182942" y="230913"/>
                      <a:pt x="192192" y="222984"/>
                    </a:cubicBezTo>
                    <a:cubicBezTo>
                      <a:pt x="241083" y="222984"/>
                      <a:pt x="290635" y="222323"/>
                      <a:pt x="339526" y="223645"/>
                    </a:cubicBezTo>
                    <a:cubicBezTo>
                      <a:pt x="357365" y="224306"/>
                      <a:pt x="365954" y="219681"/>
                      <a:pt x="363972" y="199860"/>
                    </a:cubicBezTo>
                    <a:cubicBezTo>
                      <a:pt x="362650" y="184003"/>
                      <a:pt x="364632" y="167486"/>
                      <a:pt x="363311" y="151629"/>
                    </a:cubicBezTo>
                    <a:cubicBezTo>
                      <a:pt x="361990" y="133791"/>
                      <a:pt x="367275" y="126523"/>
                      <a:pt x="386435" y="126523"/>
                    </a:cubicBezTo>
                    <a:cubicBezTo>
                      <a:pt x="658641" y="127184"/>
                      <a:pt x="930847" y="127184"/>
                      <a:pt x="1203053" y="126523"/>
                    </a:cubicBezTo>
                    <a:cubicBezTo>
                      <a:pt x="1218249" y="126523"/>
                      <a:pt x="1224195" y="131808"/>
                      <a:pt x="1230802" y="145022"/>
                    </a:cubicBezTo>
                    <a:cubicBezTo>
                      <a:pt x="1250623" y="187968"/>
                      <a:pt x="1292907" y="206467"/>
                      <a:pt x="1339817" y="196556"/>
                    </a:cubicBezTo>
                    <a:cubicBezTo>
                      <a:pt x="1379458" y="187968"/>
                      <a:pt x="1397957" y="158897"/>
                      <a:pt x="1411832" y="124541"/>
                    </a:cubicBezTo>
                    <a:cubicBezTo>
                      <a:pt x="1411832" y="108684"/>
                      <a:pt x="1411832" y="92167"/>
                      <a:pt x="1411832" y="76310"/>
                    </a:cubicBezTo>
                    <a:cubicBezTo>
                      <a:pt x="1411171" y="74989"/>
                      <a:pt x="1409189" y="74328"/>
                      <a:pt x="1409189" y="73007"/>
                    </a:cubicBezTo>
                    <a:close/>
                  </a:path>
                </a:pathLst>
              </a:custGeom>
              <a:grpFill/>
              <a:ln w="6599" cap="flat">
                <a:noFill/>
                <a:prstDash val="solid"/>
                <a:miter/>
              </a:ln>
            </p:spPr>
            <p:txBody>
              <a:bodyPr anchor="ctr"/>
              <a:lstStyle/>
              <a:p>
                <a:pPr fontAlgn="auto">
                  <a:spcBef>
                    <a:spcPts val="0"/>
                  </a:spcBef>
                  <a:spcAft>
                    <a:spcPts val="0"/>
                  </a:spcAft>
                  <a:defRPr/>
                </a:pPr>
                <a:endParaRPr lang="en-US">
                  <a:latin typeface="+mn-lt"/>
                  <a:cs typeface="+mn-cs"/>
                </a:endParaRPr>
              </a:p>
            </p:txBody>
          </p:sp>
          <p:sp>
            <p:nvSpPr>
              <p:cNvPr id="14" name="Freeform: Shape 92">
                <a:extLst>
                  <a:ext uri="{FF2B5EF4-FFF2-40B4-BE49-F238E27FC236}"/>
                </a:extLst>
              </p:cNvPr>
              <p:cNvSpPr/>
              <p:nvPr/>
            </p:nvSpPr>
            <p:spPr>
              <a:xfrm rot="5400000" flipH="1">
                <a:off x="4671618" y="4826701"/>
                <a:ext cx="748053" cy="311825"/>
              </a:xfrm>
              <a:custGeom>
                <a:avLst/>
                <a:gdLst>
                  <a:gd name="connsiteX0" fmla="*/ 99133 w 1373154"/>
                  <a:gd name="connsiteY0" fmla="*/ 196463 h 572397"/>
                  <a:gd name="connsiteX1" fmla="*/ 185023 w 1373154"/>
                  <a:gd name="connsiteY1" fmla="*/ 121805 h 572397"/>
                  <a:gd name="connsiteX2" fmla="*/ 216075 w 1373154"/>
                  <a:gd name="connsiteY2" fmla="*/ 100002 h 572397"/>
                  <a:gd name="connsiteX3" fmla="*/ 1238829 w 1373154"/>
                  <a:gd name="connsiteY3" fmla="*/ 100002 h 572397"/>
                  <a:gd name="connsiteX4" fmla="*/ 1265257 w 1373154"/>
                  <a:gd name="connsiteY4" fmla="*/ 101984 h 572397"/>
                  <a:gd name="connsiteX5" fmla="*/ 1264596 w 1373154"/>
                  <a:gd name="connsiteY5" fmla="*/ 200428 h 572397"/>
                  <a:gd name="connsiteX6" fmla="*/ 1243454 w 1373154"/>
                  <a:gd name="connsiteY6" fmla="*/ 221570 h 572397"/>
                  <a:gd name="connsiteX7" fmla="*/ 1164171 w 1373154"/>
                  <a:gd name="connsiteY7" fmla="*/ 223552 h 572397"/>
                  <a:gd name="connsiteX8" fmla="*/ 1164831 w 1373154"/>
                  <a:gd name="connsiteY8" fmla="*/ 258568 h 572397"/>
                  <a:gd name="connsiteX9" fmla="*/ 1158885 w 1373154"/>
                  <a:gd name="connsiteY9" fmla="*/ 525489 h 572397"/>
                  <a:gd name="connsiteX10" fmla="*/ 1207116 w 1373154"/>
                  <a:gd name="connsiteY10" fmla="*/ 572398 h 572397"/>
                  <a:gd name="connsiteX11" fmla="*/ 1324719 w 1373154"/>
                  <a:gd name="connsiteY11" fmla="*/ 572398 h 572397"/>
                  <a:gd name="connsiteX12" fmla="*/ 1372950 w 1373154"/>
                  <a:gd name="connsiteY12" fmla="*/ 522846 h 572397"/>
                  <a:gd name="connsiteX13" fmla="*/ 1367665 w 1373154"/>
                  <a:gd name="connsiteY13" fmla="*/ 224212 h 572397"/>
                  <a:gd name="connsiteX14" fmla="*/ 1335291 w 1373154"/>
                  <a:gd name="connsiteY14" fmla="*/ 185892 h 572397"/>
                  <a:gd name="connsiteX15" fmla="*/ 1335291 w 1373154"/>
                  <a:gd name="connsiteY15" fmla="*/ 53093 h 572397"/>
                  <a:gd name="connsiteX16" fmla="*/ 1306881 w 1373154"/>
                  <a:gd name="connsiteY16" fmla="*/ 27326 h 572397"/>
                  <a:gd name="connsiteX17" fmla="*/ 192951 w 1373154"/>
                  <a:gd name="connsiteY17" fmla="*/ 27986 h 572397"/>
                  <a:gd name="connsiteX18" fmla="*/ 143399 w 1373154"/>
                  <a:gd name="connsiteY18" fmla="*/ 14112 h 572397"/>
                  <a:gd name="connsiteX19" fmla="*/ 31081 w 1373154"/>
                  <a:gd name="connsiteY19" fmla="*/ 23362 h 572397"/>
                  <a:gd name="connsiteX20" fmla="*/ 7957 w 1373154"/>
                  <a:gd name="connsiteY20" fmla="*/ 139644 h 572397"/>
                  <a:gd name="connsiteX21" fmla="*/ 99133 w 1373154"/>
                  <a:gd name="connsiteY21" fmla="*/ 196463 h 572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373154" h="572397">
                    <a:moveTo>
                      <a:pt x="99133" y="196463"/>
                    </a:moveTo>
                    <a:cubicBezTo>
                      <a:pt x="144060" y="193160"/>
                      <a:pt x="175773" y="168053"/>
                      <a:pt x="185023" y="121805"/>
                    </a:cubicBezTo>
                    <a:cubicBezTo>
                      <a:pt x="188987" y="100663"/>
                      <a:pt x="199558" y="100002"/>
                      <a:pt x="216075" y="100002"/>
                    </a:cubicBezTo>
                    <a:cubicBezTo>
                      <a:pt x="556993" y="100002"/>
                      <a:pt x="897911" y="100002"/>
                      <a:pt x="1238829" y="100002"/>
                    </a:cubicBezTo>
                    <a:cubicBezTo>
                      <a:pt x="1247418" y="100002"/>
                      <a:pt x="1256668" y="101323"/>
                      <a:pt x="1265257" y="101984"/>
                    </a:cubicBezTo>
                    <a:cubicBezTo>
                      <a:pt x="1265257" y="135019"/>
                      <a:pt x="1263936" y="167393"/>
                      <a:pt x="1264596" y="200428"/>
                    </a:cubicBezTo>
                    <a:cubicBezTo>
                      <a:pt x="1265257" y="216945"/>
                      <a:pt x="1259311" y="221570"/>
                      <a:pt x="1243454" y="221570"/>
                    </a:cubicBezTo>
                    <a:cubicBezTo>
                      <a:pt x="1217026" y="221570"/>
                      <a:pt x="1190599" y="218266"/>
                      <a:pt x="1164171" y="223552"/>
                    </a:cubicBezTo>
                    <a:cubicBezTo>
                      <a:pt x="1164171" y="235444"/>
                      <a:pt x="1164171" y="246676"/>
                      <a:pt x="1164831" y="258568"/>
                    </a:cubicBezTo>
                    <a:cubicBezTo>
                      <a:pt x="1168796" y="347762"/>
                      <a:pt x="1156903" y="436295"/>
                      <a:pt x="1158885" y="525489"/>
                    </a:cubicBezTo>
                    <a:cubicBezTo>
                      <a:pt x="1160207" y="571737"/>
                      <a:pt x="1158885" y="572398"/>
                      <a:pt x="1207116" y="572398"/>
                    </a:cubicBezTo>
                    <a:cubicBezTo>
                      <a:pt x="1246097" y="572398"/>
                      <a:pt x="1285739" y="572398"/>
                      <a:pt x="1324719" y="572398"/>
                    </a:cubicBezTo>
                    <a:cubicBezTo>
                      <a:pt x="1372950" y="572398"/>
                      <a:pt x="1372289" y="572398"/>
                      <a:pt x="1372950" y="522846"/>
                    </a:cubicBezTo>
                    <a:cubicBezTo>
                      <a:pt x="1374932" y="423081"/>
                      <a:pt x="1361718" y="323977"/>
                      <a:pt x="1367665" y="224212"/>
                    </a:cubicBezTo>
                    <a:cubicBezTo>
                      <a:pt x="1340576" y="224873"/>
                      <a:pt x="1333969" y="212320"/>
                      <a:pt x="1335291" y="185892"/>
                    </a:cubicBezTo>
                    <a:cubicBezTo>
                      <a:pt x="1337933" y="141626"/>
                      <a:pt x="1335291" y="97359"/>
                      <a:pt x="1335291" y="53093"/>
                    </a:cubicBezTo>
                    <a:cubicBezTo>
                      <a:pt x="1342558" y="26004"/>
                      <a:pt x="1325380" y="27326"/>
                      <a:pt x="1306881" y="27326"/>
                    </a:cubicBezTo>
                    <a:cubicBezTo>
                      <a:pt x="935571" y="27326"/>
                      <a:pt x="564261" y="27326"/>
                      <a:pt x="192951" y="27986"/>
                    </a:cubicBezTo>
                    <a:cubicBezTo>
                      <a:pt x="174452" y="27986"/>
                      <a:pt x="159256" y="24683"/>
                      <a:pt x="143399" y="14112"/>
                    </a:cubicBezTo>
                    <a:cubicBezTo>
                      <a:pt x="109043" y="-8352"/>
                      <a:pt x="60812" y="-3066"/>
                      <a:pt x="31081" y="23362"/>
                    </a:cubicBezTo>
                    <a:cubicBezTo>
                      <a:pt x="1350" y="50450"/>
                      <a:pt x="-8560" y="100002"/>
                      <a:pt x="7957" y="139644"/>
                    </a:cubicBezTo>
                    <a:cubicBezTo>
                      <a:pt x="22492" y="177303"/>
                      <a:pt x="58170" y="199767"/>
                      <a:pt x="99133" y="196463"/>
                    </a:cubicBezTo>
                    <a:close/>
                  </a:path>
                </a:pathLst>
              </a:custGeom>
              <a:grpFill/>
              <a:ln w="6599" cap="flat">
                <a:noFill/>
                <a:prstDash val="solid"/>
                <a:miter/>
              </a:ln>
            </p:spPr>
            <p:txBody>
              <a:bodyPr anchor="ctr"/>
              <a:lstStyle/>
              <a:p>
                <a:pPr fontAlgn="auto">
                  <a:spcBef>
                    <a:spcPts val="0"/>
                  </a:spcBef>
                  <a:spcAft>
                    <a:spcPts val="0"/>
                  </a:spcAft>
                  <a:defRPr/>
                </a:pPr>
                <a:endParaRPr lang="en-US">
                  <a:latin typeface="+mn-lt"/>
                  <a:cs typeface="+mn-cs"/>
                </a:endParaRPr>
              </a:p>
            </p:txBody>
          </p:sp>
          <p:sp>
            <p:nvSpPr>
              <p:cNvPr id="15" name="Freeform: Shape 93">
                <a:extLst>
                  <a:ext uri="{FF2B5EF4-FFF2-40B4-BE49-F238E27FC236}"/>
                </a:extLst>
              </p:cNvPr>
              <p:cNvSpPr/>
              <p:nvPr/>
            </p:nvSpPr>
            <p:spPr>
              <a:xfrm rot="5400000" flipH="1">
                <a:off x="4871004" y="4236381"/>
                <a:ext cx="497194" cy="459738"/>
              </a:xfrm>
              <a:custGeom>
                <a:avLst/>
                <a:gdLst>
                  <a:gd name="connsiteX0" fmla="*/ 96662 w 912667"/>
                  <a:gd name="connsiteY0" fmla="*/ 195773 h 843913"/>
                  <a:gd name="connsiteX1" fmla="*/ 186517 w 912667"/>
                  <a:gd name="connsiteY1" fmla="*/ 119133 h 843913"/>
                  <a:gd name="connsiteX2" fmla="*/ 210302 w 912667"/>
                  <a:gd name="connsiteY2" fmla="*/ 99312 h 843913"/>
                  <a:gd name="connsiteX3" fmla="*/ 759338 w 912667"/>
                  <a:gd name="connsiteY3" fmla="*/ 99312 h 843913"/>
                  <a:gd name="connsiteX4" fmla="*/ 783123 w 912667"/>
                  <a:gd name="connsiteY4" fmla="*/ 123758 h 843913"/>
                  <a:gd name="connsiteX5" fmla="*/ 782462 w 912667"/>
                  <a:gd name="connsiteY5" fmla="*/ 434284 h 843913"/>
                  <a:gd name="connsiteX6" fmla="*/ 724321 w 912667"/>
                  <a:gd name="connsiteY6" fmla="*/ 492425 h 843913"/>
                  <a:gd name="connsiteX7" fmla="*/ 701197 w 912667"/>
                  <a:gd name="connsiteY7" fmla="*/ 517531 h 843913"/>
                  <a:gd name="connsiteX8" fmla="*/ 701197 w 912667"/>
                  <a:gd name="connsiteY8" fmla="*/ 667508 h 843913"/>
                  <a:gd name="connsiteX9" fmla="*/ 704500 w 912667"/>
                  <a:gd name="connsiteY9" fmla="*/ 665526 h 843913"/>
                  <a:gd name="connsiteX10" fmla="*/ 702518 w 912667"/>
                  <a:gd name="connsiteY10" fmla="*/ 820789 h 843913"/>
                  <a:gd name="connsiteX11" fmla="*/ 724982 w 912667"/>
                  <a:gd name="connsiteY11" fmla="*/ 843914 h 843913"/>
                  <a:gd name="connsiteX12" fmla="*/ 888173 w 912667"/>
                  <a:gd name="connsiteY12" fmla="*/ 843914 h 843913"/>
                  <a:gd name="connsiteX13" fmla="*/ 911958 w 912667"/>
                  <a:gd name="connsiteY13" fmla="*/ 819468 h 843913"/>
                  <a:gd name="connsiteX14" fmla="*/ 910637 w 912667"/>
                  <a:gd name="connsiteY14" fmla="*/ 672133 h 843913"/>
                  <a:gd name="connsiteX15" fmla="*/ 910637 w 912667"/>
                  <a:gd name="connsiteY15" fmla="*/ 672133 h 843913"/>
                  <a:gd name="connsiteX16" fmla="*/ 911958 w 912667"/>
                  <a:gd name="connsiteY16" fmla="*/ 666848 h 843913"/>
                  <a:gd name="connsiteX17" fmla="*/ 912619 w 912667"/>
                  <a:gd name="connsiteY17" fmla="*/ 522156 h 843913"/>
                  <a:gd name="connsiteX18" fmla="*/ 883548 w 912667"/>
                  <a:gd name="connsiteY18" fmla="*/ 493085 h 843913"/>
                  <a:gd name="connsiteX19" fmla="*/ 855799 w 912667"/>
                  <a:gd name="connsiteY19" fmla="*/ 464676 h 843913"/>
                  <a:gd name="connsiteX20" fmla="*/ 856460 w 912667"/>
                  <a:gd name="connsiteY20" fmla="*/ 82134 h 843913"/>
                  <a:gd name="connsiteX21" fmla="*/ 818800 w 912667"/>
                  <a:gd name="connsiteY21" fmla="*/ 45796 h 843913"/>
                  <a:gd name="connsiteX22" fmla="*/ 203034 w 912667"/>
                  <a:gd name="connsiteY22" fmla="*/ 45796 h 843913"/>
                  <a:gd name="connsiteX23" fmla="*/ 166035 w 912667"/>
                  <a:gd name="connsiteY23" fmla="*/ 31260 h 843913"/>
                  <a:gd name="connsiteX24" fmla="*/ 48432 w 912667"/>
                  <a:gd name="connsiteY24" fmla="*/ 11440 h 843913"/>
                  <a:gd name="connsiteX25" fmla="*/ 4165 w 912667"/>
                  <a:gd name="connsiteY25" fmla="*/ 127722 h 843913"/>
                  <a:gd name="connsiteX26" fmla="*/ 96662 w 912667"/>
                  <a:gd name="connsiteY26" fmla="*/ 195773 h 843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912667" h="843913">
                    <a:moveTo>
                      <a:pt x="96662" y="195773"/>
                    </a:moveTo>
                    <a:cubicBezTo>
                      <a:pt x="142911" y="194452"/>
                      <a:pt x="177267" y="166703"/>
                      <a:pt x="186517" y="119133"/>
                    </a:cubicBezTo>
                    <a:cubicBezTo>
                      <a:pt x="189820" y="102615"/>
                      <a:pt x="195766" y="99312"/>
                      <a:pt x="210302" y="99312"/>
                    </a:cubicBezTo>
                    <a:cubicBezTo>
                      <a:pt x="393314" y="99973"/>
                      <a:pt x="576326" y="99973"/>
                      <a:pt x="759338" y="99312"/>
                    </a:cubicBezTo>
                    <a:cubicBezTo>
                      <a:pt x="778498" y="99312"/>
                      <a:pt x="783123" y="105258"/>
                      <a:pt x="783123" y="123758"/>
                    </a:cubicBezTo>
                    <a:cubicBezTo>
                      <a:pt x="782462" y="227486"/>
                      <a:pt x="782462" y="330555"/>
                      <a:pt x="782462" y="434284"/>
                    </a:cubicBezTo>
                    <a:cubicBezTo>
                      <a:pt x="782462" y="491764"/>
                      <a:pt x="782462" y="492425"/>
                      <a:pt x="724321" y="492425"/>
                    </a:cubicBezTo>
                    <a:cubicBezTo>
                      <a:pt x="704500" y="492425"/>
                      <a:pt x="700536" y="499692"/>
                      <a:pt x="701197" y="517531"/>
                    </a:cubicBezTo>
                    <a:cubicBezTo>
                      <a:pt x="701858" y="567744"/>
                      <a:pt x="701197" y="617296"/>
                      <a:pt x="701197" y="667508"/>
                    </a:cubicBezTo>
                    <a:cubicBezTo>
                      <a:pt x="701858" y="666187"/>
                      <a:pt x="703179" y="665526"/>
                      <a:pt x="704500" y="665526"/>
                    </a:cubicBezTo>
                    <a:cubicBezTo>
                      <a:pt x="699876" y="717060"/>
                      <a:pt x="703179" y="768595"/>
                      <a:pt x="702518" y="820789"/>
                    </a:cubicBezTo>
                    <a:cubicBezTo>
                      <a:pt x="702518" y="835985"/>
                      <a:pt x="709125" y="843914"/>
                      <a:pt x="724982" y="843914"/>
                    </a:cubicBezTo>
                    <a:cubicBezTo>
                      <a:pt x="779159" y="843914"/>
                      <a:pt x="833996" y="843914"/>
                      <a:pt x="888173" y="843914"/>
                    </a:cubicBezTo>
                    <a:cubicBezTo>
                      <a:pt x="905351" y="843914"/>
                      <a:pt x="911958" y="835985"/>
                      <a:pt x="911958" y="819468"/>
                    </a:cubicBezTo>
                    <a:cubicBezTo>
                      <a:pt x="911298" y="770577"/>
                      <a:pt x="911298" y="721685"/>
                      <a:pt x="910637" y="672133"/>
                    </a:cubicBezTo>
                    <a:cubicBezTo>
                      <a:pt x="910637" y="672133"/>
                      <a:pt x="910637" y="672133"/>
                      <a:pt x="910637" y="672133"/>
                    </a:cubicBezTo>
                    <a:cubicBezTo>
                      <a:pt x="911298" y="670151"/>
                      <a:pt x="911298" y="668830"/>
                      <a:pt x="911958" y="666848"/>
                    </a:cubicBezTo>
                    <a:cubicBezTo>
                      <a:pt x="911958" y="618617"/>
                      <a:pt x="910637" y="570387"/>
                      <a:pt x="912619" y="522156"/>
                    </a:cubicBezTo>
                    <a:cubicBezTo>
                      <a:pt x="913280" y="499031"/>
                      <a:pt x="907333" y="488460"/>
                      <a:pt x="883548" y="493085"/>
                    </a:cubicBezTo>
                    <a:cubicBezTo>
                      <a:pt x="860424" y="497049"/>
                      <a:pt x="855799" y="486478"/>
                      <a:pt x="855799" y="464676"/>
                    </a:cubicBezTo>
                    <a:cubicBezTo>
                      <a:pt x="856460" y="337162"/>
                      <a:pt x="856460" y="209648"/>
                      <a:pt x="856460" y="82134"/>
                    </a:cubicBezTo>
                    <a:cubicBezTo>
                      <a:pt x="856460" y="39189"/>
                      <a:pt x="859763" y="45796"/>
                      <a:pt x="818800" y="45796"/>
                    </a:cubicBezTo>
                    <a:cubicBezTo>
                      <a:pt x="613325" y="45796"/>
                      <a:pt x="408510" y="45796"/>
                      <a:pt x="203034" y="45796"/>
                    </a:cubicBezTo>
                    <a:cubicBezTo>
                      <a:pt x="188499" y="45796"/>
                      <a:pt x="177267" y="44474"/>
                      <a:pt x="166035" y="31260"/>
                    </a:cubicBezTo>
                    <a:cubicBezTo>
                      <a:pt x="138286" y="-1774"/>
                      <a:pt x="86091" y="-9042"/>
                      <a:pt x="48432" y="11440"/>
                    </a:cubicBezTo>
                    <a:cubicBezTo>
                      <a:pt x="10111" y="32582"/>
                      <a:pt x="-9049" y="81473"/>
                      <a:pt x="4165" y="127722"/>
                    </a:cubicBezTo>
                    <a:cubicBezTo>
                      <a:pt x="15397" y="171327"/>
                      <a:pt x="50414" y="196434"/>
                      <a:pt x="96662" y="195773"/>
                    </a:cubicBezTo>
                    <a:close/>
                  </a:path>
                </a:pathLst>
              </a:custGeom>
              <a:grpFill/>
              <a:ln w="6599" cap="flat">
                <a:noFill/>
                <a:prstDash val="solid"/>
                <a:miter/>
              </a:ln>
            </p:spPr>
            <p:txBody>
              <a:bodyPr anchor="ctr"/>
              <a:lstStyle/>
              <a:p>
                <a:pPr fontAlgn="auto">
                  <a:spcBef>
                    <a:spcPts val="0"/>
                  </a:spcBef>
                  <a:spcAft>
                    <a:spcPts val="0"/>
                  </a:spcAft>
                  <a:defRPr/>
                </a:pPr>
                <a:endParaRPr lang="en-US">
                  <a:latin typeface="+mn-lt"/>
                  <a:cs typeface="+mn-cs"/>
                </a:endParaRPr>
              </a:p>
            </p:txBody>
          </p:sp>
          <p:sp>
            <p:nvSpPr>
              <p:cNvPr id="16" name="Freeform: Shape 94">
                <a:extLst>
                  <a:ext uri="{FF2B5EF4-FFF2-40B4-BE49-F238E27FC236}"/>
                </a:extLst>
              </p:cNvPr>
              <p:cNvSpPr/>
              <p:nvPr/>
            </p:nvSpPr>
            <p:spPr>
              <a:xfrm rot="10800000" flipH="1">
                <a:off x="4889732" y="3419093"/>
                <a:ext cx="769123" cy="128635"/>
              </a:xfrm>
              <a:custGeom>
                <a:avLst/>
                <a:gdLst>
                  <a:gd name="connsiteX0" fmla="*/ 1409189 w 1411831"/>
                  <a:gd name="connsiteY0" fmla="*/ 73007 h 236127"/>
                  <a:gd name="connsiteX1" fmla="*/ 1238730 w 1411831"/>
                  <a:gd name="connsiteY1" fmla="*/ 45257 h 236127"/>
                  <a:gd name="connsiteX2" fmla="*/ 1212963 w 1411831"/>
                  <a:gd name="connsiteY2" fmla="*/ 55168 h 236127"/>
                  <a:gd name="connsiteX3" fmla="*/ 385775 w 1411831"/>
                  <a:gd name="connsiteY3" fmla="*/ 55168 h 236127"/>
                  <a:gd name="connsiteX4" fmla="*/ 363972 w 1411831"/>
                  <a:gd name="connsiteY4" fmla="*/ 34687 h 236127"/>
                  <a:gd name="connsiteX5" fmla="*/ 340848 w 1411831"/>
                  <a:gd name="connsiteY5" fmla="*/ 12884 h 236127"/>
                  <a:gd name="connsiteX6" fmla="*/ 190870 w 1411831"/>
                  <a:gd name="connsiteY6" fmla="*/ 12884 h 236127"/>
                  <a:gd name="connsiteX7" fmla="*/ 165103 w 1411831"/>
                  <a:gd name="connsiteY7" fmla="*/ 991 h 236127"/>
                  <a:gd name="connsiteX8" fmla="*/ 31643 w 1411831"/>
                  <a:gd name="connsiteY8" fmla="*/ 991 h 236127"/>
                  <a:gd name="connsiteX9" fmla="*/ 1251 w 1411831"/>
                  <a:gd name="connsiteY9" fmla="*/ 34026 h 236127"/>
                  <a:gd name="connsiteX10" fmla="*/ 1251 w 1411831"/>
                  <a:gd name="connsiteY10" fmla="*/ 199860 h 236127"/>
                  <a:gd name="connsiteX11" fmla="*/ 37589 w 1411831"/>
                  <a:gd name="connsiteY11" fmla="*/ 234877 h 236127"/>
                  <a:gd name="connsiteX12" fmla="*/ 160478 w 1411831"/>
                  <a:gd name="connsiteY12" fmla="*/ 234877 h 236127"/>
                  <a:gd name="connsiteX13" fmla="*/ 192192 w 1411831"/>
                  <a:gd name="connsiteY13" fmla="*/ 222984 h 236127"/>
                  <a:gd name="connsiteX14" fmla="*/ 339526 w 1411831"/>
                  <a:gd name="connsiteY14" fmla="*/ 223645 h 236127"/>
                  <a:gd name="connsiteX15" fmla="*/ 363972 w 1411831"/>
                  <a:gd name="connsiteY15" fmla="*/ 199860 h 236127"/>
                  <a:gd name="connsiteX16" fmla="*/ 363311 w 1411831"/>
                  <a:gd name="connsiteY16" fmla="*/ 151629 h 236127"/>
                  <a:gd name="connsiteX17" fmla="*/ 386435 w 1411831"/>
                  <a:gd name="connsiteY17" fmla="*/ 126523 h 236127"/>
                  <a:gd name="connsiteX18" fmla="*/ 1203053 w 1411831"/>
                  <a:gd name="connsiteY18" fmla="*/ 126523 h 236127"/>
                  <a:gd name="connsiteX19" fmla="*/ 1230802 w 1411831"/>
                  <a:gd name="connsiteY19" fmla="*/ 145022 h 236127"/>
                  <a:gd name="connsiteX20" fmla="*/ 1339817 w 1411831"/>
                  <a:gd name="connsiteY20" fmla="*/ 196556 h 236127"/>
                  <a:gd name="connsiteX21" fmla="*/ 1411832 w 1411831"/>
                  <a:gd name="connsiteY21" fmla="*/ 124541 h 236127"/>
                  <a:gd name="connsiteX22" fmla="*/ 1411832 w 1411831"/>
                  <a:gd name="connsiteY22" fmla="*/ 76310 h 236127"/>
                  <a:gd name="connsiteX23" fmla="*/ 1409189 w 1411831"/>
                  <a:gd name="connsiteY23" fmla="*/ 73007 h 236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411831" h="236127">
                    <a:moveTo>
                      <a:pt x="1409189" y="73007"/>
                    </a:moveTo>
                    <a:cubicBezTo>
                      <a:pt x="1375494" y="-8259"/>
                      <a:pt x="1294889" y="-21472"/>
                      <a:pt x="1238730" y="45257"/>
                    </a:cubicBezTo>
                    <a:cubicBezTo>
                      <a:pt x="1230802" y="54507"/>
                      <a:pt x="1222874" y="55168"/>
                      <a:pt x="1212963" y="55168"/>
                    </a:cubicBezTo>
                    <a:cubicBezTo>
                      <a:pt x="937454" y="55168"/>
                      <a:pt x="661284" y="55168"/>
                      <a:pt x="385775" y="55168"/>
                    </a:cubicBezTo>
                    <a:cubicBezTo>
                      <a:pt x="370579" y="55168"/>
                      <a:pt x="361329" y="51864"/>
                      <a:pt x="363972" y="34687"/>
                    </a:cubicBezTo>
                    <a:cubicBezTo>
                      <a:pt x="366614" y="16187"/>
                      <a:pt x="357365" y="12884"/>
                      <a:pt x="340848" y="12884"/>
                    </a:cubicBezTo>
                    <a:cubicBezTo>
                      <a:pt x="290635" y="13544"/>
                      <a:pt x="241083" y="12884"/>
                      <a:pt x="190870" y="12884"/>
                    </a:cubicBezTo>
                    <a:cubicBezTo>
                      <a:pt x="184263" y="4955"/>
                      <a:pt x="175674" y="991"/>
                      <a:pt x="165103" y="991"/>
                    </a:cubicBezTo>
                    <a:cubicBezTo>
                      <a:pt x="120837" y="-330"/>
                      <a:pt x="75909" y="-330"/>
                      <a:pt x="31643" y="991"/>
                    </a:cubicBezTo>
                    <a:cubicBezTo>
                      <a:pt x="10501" y="1652"/>
                      <a:pt x="1912" y="14205"/>
                      <a:pt x="1251" y="34026"/>
                    </a:cubicBezTo>
                    <a:cubicBezTo>
                      <a:pt x="-71" y="89524"/>
                      <a:pt x="-731" y="144362"/>
                      <a:pt x="1251" y="199860"/>
                    </a:cubicBezTo>
                    <a:cubicBezTo>
                      <a:pt x="2572" y="227609"/>
                      <a:pt x="8519" y="233555"/>
                      <a:pt x="37589" y="234877"/>
                    </a:cubicBezTo>
                    <a:cubicBezTo>
                      <a:pt x="78552" y="236859"/>
                      <a:pt x="119515" y="236198"/>
                      <a:pt x="160478" y="234877"/>
                    </a:cubicBezTo>
                    <a:cubicBezTo>
                      <a:pt x="172371" y="234877"/>
                      <a:pt x="182942" y="230913"/>
                      <a:pt x="192192" y="222984"/>
                    </a:cubicBezTo>
                    <a:cubicBezTo>
                      <a:pt x="241083" y="222984"/>
                      <a:pt x="290635" y="222323"/>
                      <a:pt x="339526" y="223645"/>
                    </a:cubicBezTo>
                    <a:cubicBezTo>
                      <a:pt x="357365" y="224306"/>
                      <a:pt x="365954" y="219681"/>
                      <a:pt x="363972" y="199860"/>
                    </a:cubicBezTo>
                    <a:cubicBezTo>
                      <a:pt x="362650" y="184003"/>
                      <a:pt x="364632" y="167486"/>
                      <a:pt x="363311" y="151629"/>
                    </a:cubicBezTo>
                    <a:cubicBezTo>
                      <a:pt x="361990" y="133791"/>
                      <a:pt x="367275" y="126523"/>
                      <a:pt x="386435" y="126523"/>
                    </a:cubicBezTo>
                    <a:cubicBezTo>
                      <a:pt x="658641" y="127184"/>
                      <a:pt x="930847" y="127184"/>
                      <a:pt x="1203053" y="126523"/>
                    </a:cubicBezTo>
                    <a:cubicBezTo>
                      <a:pt x="1218249" y="126523"/>
                      <a:pt x="1224195" y="131808"/>
                      <a:pt x="1230802" y="145022"/>
                    </a:cubicBezTo>
                    <a:cubicBezTo>
                      <a:pt x="1250623" y="187968"/>
                      <a:pt x="1292907" y="206467"/>
                      <a:pt x="1339817" y="196556"/>
                    </a:cubicBezTo>
                    <a:cubicBezTo>
                      <a:pt x="1379458" y="187968"/>
                      <a:pt x="1397957" y="158897"/>
                      <a:pt x="1411832" y="124541"/>
                    </a:cubicBezTo>
                    <a:cubicBezTo>
                      <a:pt x="1411832" y="108684"/>
                      <a:pt x="1411832" y="92167"/>
                      <a:pt x="1411832" y="76310"/>
                    </a:cubicBezTo>
                    <a:cubicBezTo>
                      <a:pt x="1411171" y="74989"/>
                      <a:pt x="1409189" y="74328"/>
                      <a:pt x="1409189" y="73007"/>
                    </a:cubicBezTo>
                    <a:close/>
                  </a:path>
                </a:pathLst>
              </a:custGeom>
              <a:grpFill/>
              <a:ln w="6599" cap="flat">
                <a:noFill/>
                <a:prstDash val="solid"/>
                <a:miter/>
              </a:ln>
            </p:spPr>
            <p:txBody>
              <a:bodyPr anchor="ctr"/>
              <a:lstStyle/>
              <a:p>
                <a:pPr fontAlgn="auto">
                  <a:spcBef>
                    <a:spcPts val="0"/>
                  </a:spcBef>
                  <a:spcAft>
                    <a:spcPts val="0"/>
                  </a:spcAft>
                  <a:defRPr/>
                </a:pPr>
                <a:endParaRPr lang="en-US">
                  <a:latin typeface="+mn-lt"/>
                  <a:cs typeface="+mn-cs"/>
                </a:endParaRPr>
              </a:p>
            </p:txBody>
          </p:sp>
        </p:grpSp>
      </p:grpSp>
      <p:sp>
        <p:nvSpPr>
          <p:cNvPr id="114" name="Picture Placeholder 113">
            <a:extLst>
              <a:ext uri="{FF2B5EF4-FFF2-40B4-BE49-F238E27FC236}"/>
            </a:extLst>
          </p:cNvPr>
          <p:cNvSpPr>
            <a:spLocks noGrp="1"/>
          </p:cNvSpPr>
          <p:nvPr>
            <p:ph type="pic" sz="quarter" idx="11"/>
          </p:nvPr>
        </p:nvSpPr>
        <p:spPr>
          <a:xfrm>
            <a:off x="1645340" y="1997014"/>
            <a:ext cx="3017520" cy="3017520"/>
          </a:xfrm>
          <a:custGeom>
            <a:avLst/>
            <a:gdLst>
              <a:gd name="connsiteX0" fmla="*/ 162463 w 3017520"/>
              <a:gd name="connsiteY0" fmla="*/ 0 h 3017520"/>
              <a:gd name="connsiteX1" fmla="*/ 2855057 w 3017520"/>
              <a:gd name="connsiteY1" fmla="*/ 0 h 3017520"/>
              <a:gd name="connsiteX2" fmla="*/ 3017520 w 3017520"/>
              <a:gd name="connsiteY2" fmla="*/ 162463 h 3017520"/>
              <a:gd name="connsiteX3" fmla="*/ 3017520 w 3017520"/>
              <a:gd name="connsiteY3" fmla="*/ 2855057 h 3017520"/>
              <a:gd name="connsiteX4" fmla="*/ 2855057 w 3017520"/>
              <a:gd name="connsiteY4" fmla="*/ 3017520 h 3017520"/>
              <a:gd name="connsiteX5" fmla="*/ 162463 w 3017520"/>
              <a:gd name="connsiteY5" fmla="*/ 3017520 h 3017520"/>
              <a:gd name="connsiteX6" fmla="*/ 0 w 3017520"/>
              <a:gd name="connsiteY6" fmla="*/ 2855057 h 3017520"/>
              <a:gd name="connsiteX7" fmla="*/ 0 w 3017520"/>
              <a:gd name="connsiteY7" fmla="*/ 162463 h 3017520"/>
              <a:gd name="connsiteX8" fmla="*/ 162463 w 3017520"/>
              <a:gd name="connsiteY8" fmla="*/ 0 h 301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17520" h="3017520">
                <a:moveTo>
                  <a:pt x="162463" y="0"/>
                </a:moveTo>
                <a:lnTo>
                  <a:pt x="2855057" y="0"/>
                </a:lnTo>
                <a:cubicBezTo>
                  <a:pt x="2944783" y="0"/>
                  <a:pt x="3017520" y="72737"/>
                  <a:pt x="3017520" y="162463"/>
                </a:cubicBezTo>
                <a:lnTo>
                  <a:pt x="3017520" y="2855057"/>
                </a:lnTo>
                <a:cubicBezTo>
                  <a:pt x="3017520" y="2944783"/>
                  <a:pt x="2944783" y="3017520"/>
                  <a:pt x="2855057" y="3017520"/>
                </a:cubicBezTo>
                <a:lnTo>
                  <a:pt x="162463" y="3017520"/>
                </a:lnTo>
                <a:cubicBezTo>
                  <a:pt x="72737" y="3017520"/>
                  <a:pt x="0" y="2944783"/>
                  <a:pt x="0" y="2855057"/>
                </a:cubicBezTo>
                <a:lnTo>
                  <a:pt x="0" y="162463"/>
                </a:lnTo>
                <a:cubicBezTo>
                  <a:pt x="0" y="72737"/>
                  <a:pt x="72737" y="0"/>
                  <a:pt x="162463" y="0"/>
                </a:cubicBezTo>
                <a:close/>
              </a:path>
            </a:pathLst>
          </a:custGeom>
          <a:solidFill>
            <a:schemeClr val="bg1">
              <a:lumMod val="95000"/>
            </a:schemeClr>
          </a:solidFill>
          <a:ln w="152400">
            <a:noFill/>
          </a:ln>
          <a:effectLst/>
        </p:spPr>
        <p:txBody>
          <a:bodyPr wrap="square" anchor="ctr">
            <a:noAutofit/>
          </a:bodyPr>
          <a:lstStyle>
            <a:lvl1pPr marL="0" indent="0" algn="ctr">
              <a:buFontTx/>
              <a:buNone/>
              <a:defRPr sz="1200">
                <a:solidFill>
                  <a:schemeClr val="tx1">
                    <a:lumMod val="75000"/>
                    <a:lumOff val="25000"/>
                  </a:schemeClr>
                </a:solidFill>
              </a:defRPr>
            </a:lvl1pPr>
          </a:lstStyle>
          <a:p>
            <a:pPr lvl="0"/>
            <a:r>
              <a:rPr lang="fr-FR" altLang="ko-KR" noProof="0" dirty="0"/>
              <a:t>Cliquez sur l'icône pour ajouter une image</a:t>
            </a:r>
            <a:endParaRPr lang="ko-KR" altLang="en-US" noProof="0" dirty="0"/>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slideLayout" Target="../slideLayouts/slideLayout18.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6" Type="http://schemas.openxmlformats.org/officeDocument/2006/relationships/theme" Target="../theme/theme2.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5" Type="http://schemas.openxmlformats.org/officeDocument/2006/relationships/slideLayout" Target="../slideLayouts/slideLayout2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itchFamily="34" charset="0"/>
        </a:defRPr>
      </a:lvl2pPr>
      <a:lvl3pPr algn="l" rtl="0" eaLnBrk="0" fontAlgn="base" hangingPunct="0">
        <a:lnSpc>
          <a:spcPct val="90000"/>
        </a:lnSpc>
        <a:spcBef>
          <a:spcPct val="0"/>
        </a:spcBef>
        <a:spcAft>
          <a:spcPct val="0"/>
        </a:spcAft>
        <a:defRPr sz="4400">
          <a:solidFill>
            <a:schemeClr val="tx1"/>
          </a:solidFill>
          <a:latin typeface="Calibri Light" pitchFamily="34" charset="0"/>
        </a:defRPr>
      </a:lvl3pPr>
      <a:lvl4pPr algn="l" rtl="0" eaLnBrk="0" fontAlgn="base" hangingPunct="0">
        <a:lnSpc>
          <a:spcPct val="90000"/>
        </a:lnSpc>
        <a:spcBef>
          <a:spcPct val="0"/>
        </a:spcBef>
        <a:spcAft>
          <a:spcPct val="0"/>
        </a:spcAft>
        <a:defRPr sz="4400">
          <a:solidFill>
            <a:schemeClr val="tx1"/>
          </a:solidFill>
          <a:latin typeface="Calibri Light" pitchFamily="34" charset="0"/>
        </a:defRPr>
      </a:lvl4pPr>
      <a:lvl5pPr algn="l" rtl="0" eaLnBrk="0" fontAlgn="base" hangingPunct="0">
        <a:lnSpc>
          <a:spcPct val="90000"/>
        </a:lnSpc>
        <a:spcBef>
          <a:spcPct val="0"/>
        </a:spcBef>
        <a:spcAft>
          <a:spcPct val="0"/>
        </a:spcAft>
        <a:defRPr sz="4400">
          <a:solidFill>
            <a:schemeClr val="tx1"/>
          </a:solidFill>
          <a:latin typeface="Calibri Light" pitchFamily="34" charset="0"/>
        </a:defRPr>
      </a:lvl5pPr>
      <a:lvl6pPr marL="457200" algn="l" rtl="0" fontAlgn="base">
        <a:lnSpc>
          <a:spcPct val="90000"/>
        </a:lnSpc>
        <a:spcBef>
          <a:spcPct val="0"/>
        </a:spcBef>
        <a:spcAft>
          <a:spcPct val="0"/>
        </a:spcAft>
        <a:defRPr sz="4400">
          <a:solidFill>
            <a:schemeClr val="tx1"/>
          </a:solidFill>
          <a:latin typeface="Calibri Light" pitchFamily="34" charset="0"/>
        </a:defRPr>
      </a:lvl6pPr>
      <a:lvl7pPr marL="914400" algn="l" rtl="0" fontAlgn="base">
        <a:lnSpc>
          <a:spcPct val="90000"/>
        </a:lnSpc>
        <a:spcBef>
          <a:spcPct val="0"/>
        </a:spcBef>
        <a:spcAft>
          <a:spcPct val="0"/>
        </a:spcAft>
        <a:defRPr sz="4400">
          <a:solidFill>
            <a:schemeClr val="tx1"/>
          </a:solidFill>
          <a:latin typeface="Calibri Light" pitchFamily="34" charset="0"/>
        </a:defRPr>
      </a:lvl7pPr>
      <a:lvl8pPr marL="1371600" algn="l" rtl="0" fontAlgn="base">
        <a:lnSpc>
          <a:spcPct val="90000"/>
        </a:lnSpc>
        <a:spcBef>
          <a:spcPct val="0"/>
        </a:spcBef>
        <a:spcAft>
          <a:spcPct val="0"/>
        </a:spcAft>
        <a:defRPr sz="4400">
          <a:solidFill>
            <a:schemeClr val="tx1"/>
          </a:solidFill>
          <a:latin typeface="Calibri Light" pitchFamily="34" charset="0"/>
        </a:defRPr>
      </a:lvl8pPr>
      <a:lvl9pPr marL="1828800" algn="l" rtl="0" fontAlgn="base">
        <a:lnSpc>
          <a:spcPct val="90000"/>
        </a:lnSpc>
        <a:spcBef>
          <a:spcPct val="0"/>
        </a:spcBef>
        <a:spcAft>
          <a:spcPct val="0"/>
        </a:spcAft>
        <a:defRPr sz="4400">
          <a:solidFill>
            <a:schemeClr val="tx1"/>
          </a:solidFill>
          <a:latin typeface="Calibri Light" pitchFamily="34"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00" r:id="rId1"/>
    <p:sldLayoutId id="2147483693" r:id="rId2"/>
    <p:sldLayoutId id="2147483701" r:id="rId3"/>
    <p:sldLayoutId id="2147483702" r:id="rId4"/>
    <p:sldLayoutId id="2147483694" r:id="rId5"/>
    <p:sldLayoutId id="2147483703" r:id="rId6"/>
    <p:sldLayoutId id="2147483704" r:id="rId7"/>
    <p:sldLayoutId id="2147483705" r:id="rId8"/>
    <p:sldLayoutId id="2147483706" r:id="rId9"/>
    <p:sldLayoutId id="2147483707" r:id="rId10"/>
    <p:sldLayoutId id="2147483708" r:id="rId11"/>
    <p:sldLayoutId id="2147483709" r:id="rId12"/>
    <p:sldLayoutId id="2147483710" r:id="rId13"/>
    <p:sldLayoutId id="2147483711" r:id="rId14"/>
    <p:sldLayoutId id="2147483712" r:id="rId15"/>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Arial Unicode MS"/>
        </a:defRPr>
      </a:lvl1pPr>
      <a:lvl2pPr algn="l" rtl="0" eaLnBrk="0" fontAlgn="base" hangingPunct="0">
        <a:lnSpc>
          <a:spcPct val="90000"/>
        </a:lnSpc>
        <a:spcBef>
          <a:spcPct val="0"/>
        </a:spcBef>
        <a:spcAft>
          <a:spcPct val="0"/>
        </a:spcAft>
        <a:defRPr sz="4400">
          <a:solidFill>
            <a:schemeClr val="tx1"/>
          </a:solidFill>
          <a:latin typeface="Arial" charset="0"/>
          <a:ea typeface="Arial Unicode MS"/>
          <a:cs typeface="Arial Unicode MS"/>
        </a:defRPr>
      </a:lvl2pPr>
      <a:lvl3pPr algn="l" rtl="0" eaLnBrk="0" fontAlgn="base" hangingPunct="0">
        <a:lnSpc>
          <a:spcPct val="90000"/>
        </a:lnSpc>
        <a:spcBef>
          <a:spcPct val="0"/>
        </a:spcBef>
        <a:spcAft>
          <a:spcPct val="0"/>
        </a:spcAft>
        <a:defRPr sz="4400">
          <a:solidFill>
            <a:schemeClr val="tx1"/>
          </a:solidFill>
          <a:latin typeface="Arial" charset="0"/>
          <a:ea typeface="Arial Unicode MS"/>
          <a:cs typeface="Arial Unicode MS"/>
        </a:defRPr>
      </a:lvl3pPr>
      <a:lvl4pPr algn="l" rtl="0" eaLnBrk="0" fontAlgn="base" hangingPunct="0">
        <a:lnSpc>
          <a:spcPct val="90000"/>
        </a:lnSpc>
        <a:spcBef>
          <a:spcPct val="0"/>
        </a:spcBef>
        <a:spcAft>
          <a:spcPct val="0"/>
        </a:spcAft>
        <a:defRPr sz="4400">
          <a:solidFill>
            <a:schemeClr val="tx1"/>
          </a:solidFill>
          <a:latin typeface="Arial" charset="0"/>
          <a:ea typeface="Arial Unicode MS"/>
          <a:cs typeface="Arial Unicode MS"/>
        </a:defRPr>
      </a:lvl4pPr>
      <a:lvl5pPr algn="l" rtl="0" eaLnBrk="0" fontAlgn="base" hangingPunct="0">
        <a:lnSpc>
          <a:spcPct val="90000"/>
        </a:lnSpc>
        <a:spcBef>
          <a:spcPct val="0"/>
        </a:spcBef>
        <a:spcAft>
          <a:spcPct val="0"/>
        </a:spcAft>
        <a:defRPr sz="4400">
          <a:solidFill>
            <a:schemeClr val="tx1"/>
          </a:solidFill>
          <a:latin typeface="Arial" charset="0"/>
          <a:ea typeface="Arial Unicode MS"/>
          <a:cs typeface="Arial Unicode MS"/>
        </a:defRPr>
      </a:lvl5pPr>
      <a:lvl6pPr marL="457200" algn="l" rtl="0" fontAlgn="base">
        <a:lnSpc>
          <a:spcPct val="90000"/>
        </a:lnSpc>
        <a:spcBef>
          <a:spcPct val="0"/>
        </a:spcBef>
        <a:spcAft>
          <a:spcPct val="0"/>
        </a:spcAft>
        <a:defRPr sz="4400">
          <a:solidFill>
            <a:schemeClr val="tx1"/>
          </a:solidFill>
          <a:latin typeface="Arial" charset="0"/>
        </a:defRPr>
      </a:lvl6pPr>
      <a:lvl7pPr marL="914400" algn="l" rtl="0" fontAlgn="base">
        <a:lnSpc>
          <a:spcPct val="90000"/>
        </a:lnSpc>
        <a:spcBef>
          <a:spcPct val="0"/>
        </a:spcBef>
        <a:spcAft>
          <a:spcPct val="0"/>
        </a:spcAft>
        <a:defRPr sz="4400">
          <a:solidFill>
            <a:schemeClr val="tx1"/>
          </a:solidFill>
          <a:latin typeface="Arial" charset="0"/>
        </a:defRPr>
      </a:lvl7pPr>
      <a:lvl8pPr marL="1371600" algn="l" rtl="0" fontAlgn="base">
        <a:lnSpc>
          <a:spcPct val="90000"/>
        </a:lnSpc>
        <a:spcBef>
          <a:spcPct val="0"/>
        </a:spcBef>
        <a:spcAft>
          <a:spcPct val="0"/>
        </a:spcAft>
        <a:defRPr sz="4400">
          <a:solidFill>
            <a:schemeClr val="tx1"/>
          </a:solidFill>
          <a:latin typeface="Arial" charset="0"/>
        </a:defRPr>
      </a:lvl8pPr>
      <a:lvl9pPr marL="1828800" algn="l" rtl="0" fontAlgn="base">
        <a:lnSpc>
          <a:spcPct val="90000"/>
        </a:lnSpc>
        <a:spcBef>
          <a:spcPct val="0"/>
        </a:spcBef>
        <a:spcAft>
          <a:spcPct val="0"/>
        </a:spcAft>
        <a:defRPr sz="4400">
          <a:solidFill>
            <a:schemeClr val="tx1"/>
          </a:solidFill>
          <a:latin typeface="Arial"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Arial Unicode M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Arial Unicode M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Arial Unicode M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Arial Unicode M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Arial Unicode M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13" r:id="rId1"/>
  </p:sldLayoutIdLst>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Arial Unicode MS"/>
        </a:defRPr>
      </a:lvl1pPr>
      <a:lvl2pPr algn="l" rtl="0" eaLnBrk="0" fontAlgn="base" hangingPunct="0">
        <a:lnSpc>
          <a:spcPct val="90000"/>
        </a:lnSpc>
        <a:spcBef>
          <a:spcPct val="0"/>
        </a:spcBef>
        <a:spcAft>
          <a:spcPct val="0"/>
        </a:spcAft>
        <a:defRPr sz="4400">
          <a:solidFill>
            <a:schemeClr val="tx1"/>
          </a:solidFill>
          <a:latin typeface="Arial" charset="0"/>
          <a:ea typeface="Arial Unicode MS"/>
          <a:cs typeface="Arial Unicode MS"/>
        </a:defRPr>
      </a:lvl2pPr>
      <a:lvl3pPr algn="l" rtl="0" eaLnBrk="0" fontAlgn="base" hangingPunct="0">
        <a:lnSpc>
          <a:spcPct val="90000"/>
        </a:lnSpc>
        <a:spcBef>
          <a:spcPct val="0"/>
        </a:spcBef>
        <a:spcAft>
          <a:spcPct val="0"/>
        </a:spcAft>
        <a:defRPr sz="4400">
          <a:solidFill>
            <a:schemeClr val="tx1"/>
          </a:solidFill>
          <a:latin typeface="Arial" charset="0"/>
          <a:ea typeface="Arial Unicode MS"/>
          <a:cs typeface="Arial Unicode MS"/>
        </a:defRPr>
      </a:lvl3pPr>
      <a:lvl4pPr algn="l" rtl="0" eaLnBrk="0" fontAlgn="base" hangingPunct="0">
        <a:lnSpc>
          <a:spcPct val="90000"/>
        </a:lnSpc>
        <a:spcBef>
          <a:spcPct val="0"/>
        </a:spcBef>
        <a:spcAft>
          <a:spcPct val="0"/>
        </a:spcAft>
        <a:defRPr sz="4400">
          <a:solidFill>
            <a:schemeClr val="tx1"/>
          </a:solidFill>
          <a:latin typeface="Arial" charset="0"/>
          <a:ea typeface="Arial Unicode MS"/>
          <a:cs typeface="Arial Unicode MS"/>
        </a:defRPr>
      </a:lvl4pPr>
      <a:lvl5pPr algn="l" rtl="0" eaLnBrk="0" fontAlgn="base" hangingPunct="0">
        <a:lnSpc>
          <a:spcPct val="90000"/>
        </a:lnSpc>
        <a:spcBef>
          <a:spcPct val="0"/>
        </a:spcBef>
        <a:spcAft>
          <a:spcPct val="0"/>
        </a:spcAft>
        <a:defRPr sz="4400">
          <a:solidFill>
            <a:schemeClr val="tx1"/>
          </a:solidFill>
          <a:latin typeface="Arial" charset="0"/>
          <a:ea typeface="Arial Unicode MS"/>
          <a:cs typeface="Arial Unicode MS"/>
        </a:defRPr>
      </a:lvl5pPr>
      <a:lvl6pPr marL="457200" algn="l" rtl="0" fontAlgn="base">
        <a:lnSpc>
          <a:spcPct val="90000"/>
        </a:lnSpc>
        <a:spcBef>
          <a:spcPct val="0"/>
        </a:spcBef>
        <a:spcAft>
          <a:spcPct val="0"/>
        </a:spcAft>
        <a:defRPr sz="4400">
          <a:solidFill>
            <a:schemeClr val="tx1"/>
          </a:solidFill>
          <a:latin typeface="Arial" charset="0"/>
        </a:defRPr>
      </a:lvl6pPr>
      <a:lvl7pPr marL="914400" algn="l" rtl="0" fontAlgn="base">
        <a:lnSpc>
          <a:spcPct val="90000"/>
        </a:lnSpc>
        <a:spcBef>
          <a:spcPct val="0"/>
        </a:spcBef>
        <a:spcAft>
          <a:spcPct val="0"/>
        </a:spcAft>
        <a:defRPr sz="4400">
          <a:solidFill>
            <a:schemeClr val="tx1"/>
          </a:solidFill>
          <a:latin typeface="Arial" charset="0"/>
        </a:defRPr>
      </a:lvl7pPr>
      <a:lvl8pPr marL="1371600" algn="l" rtl="0" fontAlgn="base">
        <a:lnSpc>
          <a:spcPct val="90000"/>
        </a:lnSpc>
        <a:spcBef>
          <a:spcPct val="0"/>
        </a:spcBef>
        <a:spcAft>
          <a:spcPct val="0"/>
        </a:spcAft>
        <a:defRPr sz="4400">
          <a:solidFill>
            <a:schemeClr val="tx1"/>
          </a:solidFill>
          <a:latin typeface="Arial" charset="0"/>
        </a:defRPr>
      </a:lvl8pPr>
      <a:lvl9pPr marL="1828800" algn="l" rtl="0" fontAlgn="base">
        <a:lnSpc>
          <a:spcPct val="90000"/>
        </a:lnSpc>
        <a:spcBef>
          <a:spcPct val="0"/>
        </a:spcBef>
        <a:spcAft>
          <a:spcPct val="0"/>
        </a:spcAft>
        <a:defRPr sz="4400">
          <a:solidFill>
            <a:schemeClr val="tx1"/>
          </a:solidFill>
          <a:latin typeface="Arial" charset="0"/>
        </a:defRPr>
      </a:lvl9pPr>
    </p:titleStyle>
    <p:bodyStyle>
      <a:lvl1pPr marL="228600" indent="-228600" algn="l" rtl="0" eaLnBrk="0" fontAlgn="base" hangingPunct="0">
        <a:lnSpc>
          <a:spcPct val="90000"/>
        </a:lnSpc>
        <a:spcBef>
          <a:spcPts val="1000"/>
        </a:spcBef>
        <a:spcAft>
          <a:spcPct val="0"/>
        </a:spcAft>
        <a:buFont typeface="Arial" charset="0"/>
        <a:buChar char="•"/>
        <a:defRPr sz="2800" kern="1200">
          <a:solidFill>
            <a:schemeClr val="tx1"/>
          </a:solidFill>
          <a:latin typeface="+mn-lt"/>
          <a:ea typeface="+mn-ea"/>
          <a:cs typeface="Arial Unicode MS"/>
        </a:defRPr>
      </a:lvl1pPr>
      <a:lvl2pPr marL="685800" indent="-228600" algn="l" rtl="0" eaLnBrk="0" fontAlgn="base" hangingPunct="0">
        <a:lnSpc>
          <a:spcPct val="90000"/>
        </a:lnSpc>
        <a:spcBef>
          <a:spcPts val="500"/>
        </a:spcBef>
        <a:spcAft>
          <a:spcPct val="0"/>
        </a:spcAft>
        <a:buFont typeface="Arial" charset="0"/>
        <a:buChar char="•"/>
        <a:defRPr sz="2400" kern="1200">
          <a:solidFill>
            <a:schemeClr val="tx1"/>
          </a:solidFill>
          <a:latin typeface="+mn-lt"/>
          <a:ea typeface="+mn-ea"/>
          <a:cs typeface="Arial Unicode MS"/>
        </a:defRPr>
      </a:lvl2pPr>
      <a:lvl3pPr marL="1143000" indent="-228600" algn="l" rtl="0" eaLnBrk="0" fontAlgn="base" hangingPunct="0">
        <a:lnSpc>
          <a:spcPct val="90000"/>
        </a:lnSpc>
        <a:spcBef>
          <a:spcPts val="500"/>
        </a:spcBef>
        <a:spcAft>
          <a:spcPct val="0"/>
        </a:spcAft>
        <a:buFont typeface="Arial" charset="0"/>
        <a:buChar char="•"/>
        <a:defRPr sz="2000" kern="1200">
          <a:solidFill>
            <a:schemeClr val="tx1"/>
          </a:solidFill>
          <a:latin typeface="+mn-lt"/>
          <a:ea typeface="+mn-ea"/>
          <a:cs typeface="Arial Unicode MS"/>
        </a:defRPr>
      </a:lvl3pPr>
      <a:lvl4pPr marL="16002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Arial Unicode MS"/>
        </a:defRPr>
      </a:lvl4pPr>
      <a:lvl5pPr marL="2057400" indent="-228600" algn="l" rtl="0" eaLnBrk="0" fontAlgn="base" hangingPunct="0">
        <a:lnSpc>
          <a:spcPct val="90000"/>
        </a:lnSpc>
        <a:spcBef>
          <a:spcPts val="500"/>
        </a:spcBef>
        <a:spcAft>
          <a:spcPct val="0"/>
        </a:spcAft>
        <a:buFont typeface="Arial" charset="0"/>
        <a:buChar char="•"/>
        <a:defRPr kern="1200">
          <a:solidFill>
            <a:schemeClr val="tx1"/>
          </a:solidFill>
          <a:latin typeface="+mn-lt"/>
          <a:ea typeface="+mn-ea"/>
          <a:cs typeface="Arial Unicode M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8.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gif"/><Relationship Id="rId1" Type="http://schemas.openxmlformats.org/officeDocument/2006/relationships/slideLayout" Target="../slideLayouts/slideLayout6.xml"/><Relationship Id="rId4" Type="http://schemas.openxmlformats.org/officeDocument/2006/relationships/image" Target="../media/image41.gif"/></Relationships>
</file>

<file path=ppt/slides/_rels/slide27.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12"/>
          <p:cNvSpPr>
            <a:spLocks noChangeArrowheads="1"/>
          </p:cNvSpPr>
          <p:nvPr/>
        </p:nvSpPr>
        <p:spPr bwMode="auto">
          <a:xfrm>
            <a:off x="4567238" y="425450"/>
            <a:ext cx="7032625" cy="5502275"/>
          </a:xfrm>
          <a:prstGeom prst="rect">
            <a:avLst/>
          </a:prstGeom>
          <a:noFill/>
          <a:ln w="9525">
            <a:noFill/>
            <a:round/>
            <a:headEnd/>
            <a:tailEnd/>
          </a:ln>
        </p:spPr>
        <p:txBody>
          <a:bodyPr tIns="91440" bIns="91440" anchor="b"/>
          <a:lstStyle/>
          <a:p>
            <a:pPr algn="r">
              <a:lnSpc>
                <a:spcPct val="80000"/>
              </a:lnSpc>
              <a:spcBef>
                <a:spcPts val="25"/>
              </a:spcBef>
              <a:spcAft>
                <a:spcPts val="25"/>
              </a:spcAft>
              <a:tabLst>
                <a:tab pos="0" algn="l"/>
                <a:tab pos="914400" algn="l"/>
                <a:tab pos="1828800" algn="l"/>
                <a:tab pos="2743200" algn="l"/>
                <a:tab pos="3657600" algn="l"/>
                <a:tab pos="4572000" algn="l"/>
                <a:tab pos="5486400" algn="l"/>
                <a:tab pos="6400800" algn="l"/>
              </a:tabLst>
            </a:pPr>
            <a:r>
              <a:rPr lang="en-US" sz="6000" b="1">
                <a:solidFill>
                  <a:srgbClr val="FFFF00"/>
                </a:solidFill>
                <a:latin typeface="Arial Black" pitchFamily="34" charset="0"/>
              </a:rPr>
              <a:t>INTELLIGENCE</a:t>
            </a:r>
            <a:r>
              <a:rPr lang="en-US" sz="6000">
                <a:solidFill>
                  <a:srgbClr val="FFFF00"/>
                </a:solidFill>
                <a:latin typeface="Arial Black" pitchFamily="34" charset="0"/>
              </a:rPr>
              <a:t/>
            </a:r>
            <a:br>
              <a:rPr lang="en-US" sz="6000">
                <a:solidFill>
                  <a:srgbClr val="FFFF00"/>
                </a:solidFill>
                <a:latin typeface="Arial Black" pitchFamily="34" charset="0"/>
              </a:rPr>
            </a:br>
            <a:r>
              <a:rPr lang="en-US" sz="6000" b="1">
                <a:solidFill>
                  <a:srgbClr val="FFFF00"/>
                </a:solidFill>
                <a:latin typeface="Arial Black" pitchFamily="34" charset="0"/>
              </a:rPr>
              <a:t>ARTIFICIELLE</a:t>
            </a:r>
            <a:r>
              <a:rPr lang="en-US" sz="4400" b="1">
                <a:solidFill>
                  <a:srgbClr val="FFFF00"/>
                </a:solidFill>
                <a:latin typeface="Arial Black" pitchFamily="34" charset="0"/>
              </a:rPr>
              <a:t> </a:t>
            </a:r>
            <a:r>
              <a:rPr lang="en-US" sz="4400">
                <a:solidFill>
                  <a:srgbClr val="FFFF00"/>
                </a:solidFill>
                <a:latin typeface="Arial Black" pitchFamily="34" charset="0"/>
              </a:rPr>
              <a:t/>
            </a:r>
            <a:br>
              <a:rPr lang="en-US" sz="4400">
                <a:solidFill>
                  <a:srgbClr val="FFFF00"/>
                </a:solidFill>
                <a:latin typeface="Arial Black" pitchFamily="34" charset="0"/>
              </a:rPr>
            </a:br>
            <a:r>
              <a:rPr lang="en-US" sz="4400">
                <a:solidFill>
                  <a:srgbClr val="FFFF00"/>
                </a:solidFill>
                <a:latin typeface="Arial Black" pitchFamily="34" charset="0"/>
              </a:rPr>
              <a:t/>
            </a:r>
            <a:br>
              <a:rPr lang="en-US" sz="4400">
                <a:solidFill>
                  <a:srgbClr val="FFFF00"/>
                </a:solidFill>
                <a:latin typeface="Arial Black" pitchFamily="34" charset="0"/>
              </a:rPr>
            </a:br>
            <a:r>
              <a:rPr lang="en-US" sz="4400">
                <a:solidFill>
                  <a:srgbClr val="FFFF00"/>
                </a:solidFill>
                <a:latin typeface="Arial Black" pitchFamily="34" charset="0"/>
              </a:rPr>
              <a:t/>
            </a:r>
            <a:br>
              <a:rPr lang="en-US" sz="4400">
                <a:solidFill>
                  <a:srgbClr val="FFFF00"/>
                </a:solidFill>
                <a:latin typeface="Arial Black" pitchFamily="34" charset="0"/>
              </a:rPr>
            </a:br>
            <a:r>
              <a:rPr lang="en-US" sz="4400" b="1" i="1">
                <a:solidFill>
                  <a:srgbClr val="FF99FF"/>
                </a:solidFill>
                <a:latin typeface="Arial Black" pitchFamily="34" charset="0"/>
              </a:rPr>
              <a:t>Mythes,</a:t>
            </a:r>
            <a:r>
              <a:rPr lang="en-US" sz="4400" i="1">
                <a:solidFill>
                  <a:srgbClr val="FF99FF"/>
                </a:solidFill>
                <a:latin typeface="Arial Black" pitchFamily="34" charset="0"/>
              </a:rPr>
              <a:t/>
            </a:r>
            <a:br>
              <a:rPr lang="en-US" sz="4400" i="1">
                <a:solidFill>
                  <a:srgbClr val="FF99FF"/>
                </a:solidFill>
                <a:latin typeface="Arial Black" pitchFamily="34" charset="0"/>
              </a:rPr>
            </a:br>
            <a:r>
              <a:rPr lang="en-US" sz="4400" b="1" i="1">
                <a:solidFill>
                  <a:srgbClr val="FF99FF"/>
                </a:solidFill>
                <a:latin typeface="Arial Black" pitchFamily="34" charset="0"/>
              </a:rPr>
              <a:t>réalités et</a:t>
            </a:r>
            <a:r>
              <a:rPr lang="en-US" sz="4400" i="1">
                <a:solidFill>
                  <a:srgbClr val="FF99FF"/>
                </a:solidFill>
                <a:latin typeface="Arial Black" pitchFamily="34" charset="0"/>
              </a:rPr>
              <a:t/>
            </a:r>
            <a:br>
              <a:rPr lang="en-US" sz="4400" i="1">
                <a:solidFill>
                  <a:srgbClr val="FF99FF"/>
                </a:solidFill>
                <a:latin typeface="Arial Black" pitchFamily="34" charset="0"/>
              </a:rPr>
            </a:br>
            <a:r>
              <a:rPr lang="en-US" sz="4400" b="1" i="1">
                <a:solidFill>
                  <a:srgbClr val="FF99FF"/>
                </a:solidFill>
                <a:latin typeface="Arial Black" pitchFamily="34" charset="0"/>
              </a:rPr>
              <a:t>perspectives</a:t>
            </a:r>
            <a:r>
              <a:rPr lang="en-US" sz="4400" i="1">
                <a:latin typeface="Arial Black" pitchFamily="34" charset="0"/>
              </a:rPr>
              <a:t/>
            </a:r>
            <a:br>
              <a:rPr lang="en-US" sz="4400" i="1">
                <a:latin typeface="Arial Black" pitchFamily="34" charset="0"/>
              </a:rPr>
            </a:br>
            <a:r>
              <a:rPr lang="en-US" sz="2000">
                <a:latin typeface="Arial Black" pitchFamily="34" charset="0"/>
              </a:rPr>
              <a:t/>
            </a:r>
            <a:br>
              <a:rPr lang="en-US" sz="2000">
                <a:latin typeface="Arial Black" pitchFamily="34" charset="0"/>
              </a:rPr>
            </a:br>
            <a:r>
              <a:rPr lang="en-US" sz="2000">
                <a:latin typeface="Arial Black" pitchFamily="34" charset="0"/>
              </a:rPr>
              <a:t/>
            </a:r>
            <a:br>
              <a:rPr lang="en-US" sz="2000">
                <a:latin typeface="Arial Black" pitchFamily="34" charset="0"/>
              </a:rPr>
            </a:br>
            <a:r>
              <a:rPr lang="en-US" sz="2000">
                <a:latin typeface="Arial Black" pitchFamily="34" charset="0"/>
              </a:rPr>
              <a:t/>
            </a:r>
            <a:br>
              <a:rPr lang="en-US" sz="2000">
                <a:latin typeface="Arial Black" pitchFamily="34" charset="0"/>
              </a:rPr>
            </a:br>
            <a:r>
              <a:rPr lang="en-US" sz="2000">
                <a:solidFill>
                  <a:schemeClr val="bg1"/>
                </a:solidFill>
              </a:rPr>
              <a:t>François Bonneville</a:t>
            </a:r>
          </a:p>
        </p:txBody>
      </p:sp>
      <p:sp>
        <p:nvSpPr>
          <p:cNvPr id="25602" name="Text Box 13"/>
          <p:cNvSpPr txBox="1">
            <a:spLocks noChangeArrowheads="1"/>
          </p:cNvSpPr>
          <p:nvPr/>
        </p:nvSpPr>
        <p:spPr bwMode="auto">
          <a:xfrm>
            <a:off x="431800" y="6121400"/>
            <a:ext cx="4768850" cy="366713"/>
          </a:xfrm>
          <a:prstGeom prst="rect">
            <a:avLst/>
          </a:prstGeom>
          <a:noFill/>
          <a:ln w="9525">
            <a:noFill/>
            <a:miter lim="800000"/>
            <a:headEnd/>
            <a:tailEnd/>
          </a:ln>
        </p:spPr>
        <p:txBody>
          <a:bodyPr wrap="none">
            <a:spAutoFit/>
          </a:bodyPr>
          <a:lstStyle/>
          <a:p>
            <a:r>
              <a:rPr lang="fr-FR" b="1">
                <a:solidFill>
                  <a:schemeClr val="bg1"/>
                </a:solidFill>
              </a:rPr>
              <a:t>VENDREDI 24 OCTOBRE 2025 - ORGELET</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Placeholder 10"/>
          <p:cNvSpPr txBox="1">
            <a:spLocks/>
          </p:cNvSpPr>
          <p:nvPr/>
        </p:nvSpPr>
        <p:spPr bwMode="auto">
          <a:xfrm>
            <a:off x="3651250" y="0"/>
            <a:ext cx="8229600" cy="1471613"/>
          </a:xfrm>
          <a:prstGeom prst="rect">
            <a:avLst/>
          </a:prstGeom>
          <a:noFill/>
          <a:ln w="9525">
            <a:noFill/>
            <a:miter lim="800000"/>
            <a:headEnd/>
            <a:tailEnd/>
          </a:ln>
        </p:spPr>
        <p:txBody>
          <a:bodyPr anchor="ctr"/>
          <a:lstStyle/>
          <a:p>
            <a:pPr algn="ctr" latinLnBrk="1">
              <a:lnSpc>
                <a:spcPct val="110000"/>
              </a:lnSpc>
              <a:spcBef>
                <a:spcPct val="20000"/>
              </a:spcBef>
              <a:buFont typeface="Arial" charset="0"/>
              <a:buNone/>
            </a:pPr>
            <a:r>
              <a:rPr lang="en-US" altLang="ko-KR" sz="4400" b="1">
                <a:solidFill>
                  <a:schemeClr val="bg1"/>
                </a:solidFill>
                <a:ea typeface="Gulim" pitchFamily="34" charset="-127"/>
              </a:rPr>
              <a:t>Science fiction</a:t>
            </a:r>
          </a:p>
        </p:txBody>
      </p:sp>
      <p:sp>
        <p:nvSpPr>
          <p:cNvPr id="34818" name="Text Box 3"/>
          <p:cNvSpPr txBox="1">
            <a:spLocks noChangeArrowheads="1"/>
          </p:cNvSpPr>
          <p:nvPr/>
        </p:nvSpPr>
        <p:spPr bwMode="auto">
          <a:xfrm>
            <a:off x="1004888" y="6016625"/>
            <a:ext cx="1644650" cy="366713"/>
          </a:xfrm>
          <a:prstGeom prst="rect">
            <a:avLst/>
          </a:prstGeom>
          <a:noFill/>
          <a:ln w="9525">
            <a:noFill/>
            <a:miter lim="800000"/>
            <a:headEnd/>
            <a:tailEnd/>
          </a:ln>
        </p:spPr>
        <p:txBody>
          <a:bodyPr wrap="none">
            <a:spAutoFit/>
          </a:bodyPr>
          <a:lstStyle/>
          <a:p>
            <a:r>
              <a:rPr lang="fr-FR" b="1">
                <a:solidFill>
                  <a:schemeClr val="bg1"/>
                </a:solidFill>
                <a:cs typeface="Arial Unicode MS"/>
              </a:rPr>
              <a:t>Isaac Asimov</a:t>
            </a:r>
            <a:endParaRPr lang="fr-FR">
              <a:cs typeface="Arial Unicode MS"/>
            </a:endParaRPr>
          </a:p>
        </p:txBody>
      </p:sp>
      <p:pic>
        <p:nvPicPr>
          <p:cNvPr id="34819" name="Picture 6"/>
          <p:cNvPicPr>
            <a:picLocks noChangeAspect="1" noChangeArrowheads="1"/>
          </p:cNvPicPr>
          <p:nvPr/>
        </p:nvPicPr>
        <p:blipFill>
          <a:blip r:embed="rId2"/>
          <a:srcRect/>
          <a:stretch>
            <a:fillRect/>
          </a:stretch>
        </p:blipFill>
        <p:spPr bwMode="auto">
          <a:xfrm>
            <a:off x="295275" y="1276350"/>
            <a:ext cx="3679825" cy="4637088"/>
          </a:xfrm>
          <a:prstGeom prst="rect">
            <a:avLst/>
          </a:prstGeom>
          <a:noFill/>
          <a:ln w="9525">
            <a:noFill/>
            <a:miter lim="800000"/>
            <a:headEnd/>
            <a:tailEnd/>
          </a:ln>
        </p:spPr>
      </p:pic>
      <p:pic>
        <p:nvPicPr>
          <p:cNvPr id="34820" name="Picture 7"/>
          <p:cNvPicPr>
            <a:picLocks noChangeAspect="1" noChangeArrowheads="1"/>
          </p:cNvPicPr>
          <p:nvPr/>
        </p:nvPicPr>
        <p:blipFill>
          <a:blip r:embed="rId3"/>
          <a:srcRect/>
          <a:stretch>
            <a:fillRect/>
          </a:stretch>
        </p:blipFill>
        <p:spPr bwMode="auto">
          <a:xfrm>
            <a:off x="4506913" y="1279525"/>
            <a:ext cx="1536700" cy="4543425"/>
          </a:xfrm>
          <a:prstGeom prst="rect">
            <a:avLst/>
          </a:prstGeom>
          <a:noFill/>
          <a:ln w="9525">
            <a:noFill/>
            <a:miter lim="800000"/>
            <a:headEnd/>
            <a:tailEnd/>
          </a:ln>
        </p:spPr>
      </p:pic>
      <p:sp>
        <p:nvSpPr>
          <p:cNvPr id="34821" name="Text Box 8"/>
          <p:cNvSpPr txBox="1">
            <a:spLocks noChangeArrowheads="1"/>
          </p:cNvSpPr>
          <p:nvPr/>
        </p:nvSpPr>
        <p:spPr bwMode="auto">
          <a:xfrm>
            <a:off x="3825875" y="5961063"/>
            <a:ext cx="3028950" cy="641350"/>
          </a:xfrm>
          <a:prstGeom prst="rect">
            <a:avLst/>
          </a:prstGeom>
          <a:noFill/>
          <a:ln w="9525">
            <a:noFill/>
            <a:miter lim="800000"/>
            <a:headEnd/>
            <a:tailEnd/>
          </a:ln>
        </p:spPr>
        <p:txBody>
          <a:bodyPr wrap="none">
            <a:spAutoFit/>
          </a:bodyPr>
          <a:lstStyle/>
          <a:p>
            <a:pPr algn="ctr"/>
            <a:r>
              <a:rPr lang="fr-FR" b="1">
                <a:solidFill>
                  <a:schemeClr val="bg1"/>
                </a:solidFill>
                <a:cs typeface="Arial Unicode MS"/>
              </a:rPr>
              <a:t>1968</a:t>
            </a:r>
            <a:br>
              <a:rPr lang="fr-FR" b="1">
                <a:solidFill>
                  <a:schemeClr val="bg1"/>
                </a:solidFill>
                <a:cs typeface="Arial Unicode MS"/>
              </a:rPr>
            </a:br>
            <a:r>
              <a:rPr lang="fr-FR" b="1">
                <a:solidFill>
                  <a:schemeClr val="bg1"/>
                </a:solidFill>
                <a:cs typeface="Arial Unicode MS"/>
              </a:rPr>
              <a:t>2001, l’odysée de l’espace</a:t>
            </a:r>
            <a:endParaRPr lang="fr-FR">
              <a:cs typeface="Arial Unicode MS"/>
            </a:endParaRPr>
          </a:p>
        </p:txBody>
      </p:sp>
      <p:pic>
        <p:nvPicPr>
          <p:cNvPr id="34822" name="Picture 9"/>
          <p:cNvPicPr>
            <a:picLocks noChangeAspect="1" noChangeArrowheads="1"/>
          </p:cNvPicPr>
          <p:nvPr/>
        </p:nvPicPr>
        <p:blipFill>
          <a:blip r:embed="rId4"/>
          <a:srcRect/>
          <a:stretch>
            <a:fillRect/>
          </a:stretch>
        </p:blipFill>
        <p:spPr bwMode="auto">
          <a:xfrm>
            <a:off x="6764338" y="1755775"/>
            <a:ext cx="5076825" cy="3810000"/>
          </a:xfrm>
          <a:prstGeom prst="rect">
            <a:avLst/>
          </a:prstGeom>
          <a:noFill/>
          <a:ln w="9525">
            <a:noFill/>
            <a:miter lim="800000"/>
            <a:headEnd/>
            <a:tailEnd/>
          </a:ln>
        </p:spPr>
      </p:pic>
      <p:sp>
        <p:nvSpPr>
          <p:cNvPr id="34823" name="Text Box 10"/>
          <p:cNvSpPr txBox="1">
            <a:spLocks noChangeArrowheads="1"/>
          </p:cNvSpPr>
          <p:nvPr/>
        </p:nvSpPr>
        <p:spPr bwMode="auto">
          <a:xfrm>
            <a:off x="8478838" y="5649913"/>
            <a:ext cx="857250" cy="641350"/>
          </a:xfrm>
          <a:prstGeom prst="rect">
            <a:avLst/>
          </a:prstGeom>
          <a:noFill/>
          <a:ln w="9525">
            <a:noFill/>
            <a:miter lim="800000"/>
            <a:headEnd/>
            <a:tailEnd/>
          </a:ln>
        </p:spPr>
        <p:txBody>
          <a:bodyPr wrap="none">
            <a:spAutoFit/>
          </a:bodyPr>
          <a:lstStyle/>
          <a:p>
            <a:pPr algn="ctr"/>
            <a:r>
              <a:rPr lang="fr-FR" b="1">
                <a:solidFill>
                  <a:schemeClr val="bg1"/>
                </a:solidFill>
                <a:cs typeface="Arial Unicode MS"/>
              </a:rPr>
              <a:t>1999</a:t>
            </a:r>
            <a:br>
              <a:rPr lang="fr-FR" b="1">
                <a:solidFill>
                  <a:schemeClr val="bg1"/>
                </a:solidFill>
                <a:cs typeface="Arial Unicode MS"/>
              </a:rPr>
            </a:br>
            <a:r>
              <a:rPr lang="fr-FR" b="1">
                <a:solidFill>
                  <a:schemeClr val="bg1"/>
                </a:solidFill>
                <a:cs typeface="Arial Unicode MS"/>
              </a:rPr>
              <a:t>Matrix</a:t>
            </a:r>
            <a:endParaRPr lang="fr-FR">
              <a:cs typeface="Arial Unicode MS"/>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extLst>
          </p:cNvPr>
          <p:cNvSpPr>
            <a:spLocks noGrp="1"/>
          </p:cNvSpPr>
          <p:nvPr>
            <p:ph type="body" sz="quarter" idx="10"/>
          </p:nvPr>
        </p:nvSpPr>
        <p:spPr>
          <a:xfrm>
            <a:off x="323850" y="271463"/>
            <a:ext cx="11572875" cy="723900"/>
          </a:xfrm>
        </p:spPr>
        <p:txBody>
          <a:bodyPr vert="horz" wrap="square" lIns="91440" tIns="45720" rIns="91440" bIns="45720" numCol="1" anchorCtr="0" compatLnSpc="1">
            <a:prstTxWarp prst="textNoShape">
              <a:avLst/>
            </a:prstTxWarp>
          </a:bodyPr>
          <a:lstStyle/>
          <a:p>
            <a:pPr eaLnBrk="1" hangingPunct="1">
              <a:defRPr/>
            </a:pPr>
            <a:r>
              <a:rPr lang="en-US" smtClean="0">
                <a:cs typeface="Arial" charset="0"/>
              </a:rPr>
              <a:t>Evolution des sciences</a:t>
            </a:r>
          </a:p>
        </p:txBody>
      </p:sp>
      <p:sp>
        <p:nvSpPr>
          <p:cNvPr id="35842" name="Text Box 29"/>
          <p:cNvSpPr txBox="1">
            <a:spLocks noChangeArrowheads="1"/>
          </p:cNvSpPr>
          <p:nvPr/>
        </p:nvSpPr>
        <p:spPr bwMode="auto">
          <a:xfrm>
            <a:off x="377825" y="1744663"/>
            <a:ext cx="12274550" cy="4486275"/>
          </a:xfrm>
          <a:prstGeom prst="rect">
            <a:avLst/>
          </a:prstGeom>
          <a:noFill/>
          <a:ln w="9525">
            <a:noFill/>
            <a:miter lim="800000"/>
            <a:headEnd/>
            <a:tailEnd/>
          </a:ln>
        </p:spPr>
        <p:txBody>
          <a:bodyPr wrap="none">
            <a:spAutoFit/>
          </a:bodyPr>
          <a:lstStyle/>
          <a:p>
            <a:r>
              <a:rPr lang="fr-FR">
                <a:cs typeface="Arial Unicode MS"/>
              </a:rPr>
              <a:t>-IVᵉ siècle av. J.-C. Aristote	Formalise la logique déductive (syllogismes)</a:t>
            </a:r>
            <a:br>
              <a:rPr lang="fr-FR">
                <a:cs typeface="Arial Unicode MS"/>
              </a:rPr>
            </a:br>
            <a:r>
              <a:rPr lang="fr-FR">
                <a:cs typeface="Arial Unicode MS"/>
              </a:rPr>
              <a:t>				base du raisonnement automatique.</a:t>
            </a:r>
            <a:br>
              <a:rPr lang="fr-FR">
                <a:cs typeface="Arial Unicode MS"/>
              </a:rPr>
            </a:br>
            <a:endParaRPr lang="fr-FR">
              <a:cs typeface="Arial Unicode MS"/>
            </a:endParaRPr>
          </a:p>
          <a:p>
            <a:r>
              <a:rPr lang="fr-FR">
                <a:cs typeface="Arial Unicode MS"/>
              </a:rPr>
              <a:t>-IIIᵉ siècle av. J.-C. Euclide		Introduit la démonstration axiomatique</a:t>
            </a:r>
            <a:br>
              <a:rPr lang="fr-FR">
                <a:cs typeface="Arial Unicode MS"/>
              </a:rPr>
            </a:br>
            <a:r>
              <a:rPr lang="fr-FR">
                <a:cs typeface="Arial Unicode MS"/>
              </a:rPr>
              <a:t>				raisonnement rigoureux à partir de postulats.</a:t>
            </a:r>
            <a:br>
              <a:rPr lang="fr-FR">
                <a:cs typeface="Arial Unicode MS"/>
              </a:rPr>
            </a:br>
            <a:endParaRPr lang="fr-FR">
              <a:cs typeface="Arial Unicode MS"/>
            </a:endParaRPr>
          </a:p>
          <a:p>
            <a:r>
              <a:rPr lang="fr-FR">
                <a:cs typeface="Arial Unicode MS"/>
              </a:rPr>
              <a:t>IXᵉ siècle	Al-Khwarizmi	Fondateur de l’algèbre et du concept d’algorithme (mot dérivé de son nom).</a:t>
            </a:r>
            <a:br>
              <a:rPr lang="fr-FR">
                <a:cs typeface="Arial Unicode MS"/>
              </a:rPr>
            </a:br>
            <a:endParaRPr lang="fr-FR">
              <a:cs typeface="Arial Unicode MS"/>
            </a:endParaRPr>
          </a:p>
          <a:p>
            <a:r>
              <a:rPr lang="fr-FR">
                <a:cs typeface="Arial Unicode MS"/>
              </a:rPr>
              <a:t>XVIIᵉ siècle	 Descartes	Développe la méthode rationnelle et le raisonnement mécanique</a:t>
            </a:r>
            <a:br>
              <a:rPr lang="fr-FR">
                <a:cs typeface="Arial Unicode MS"/>
              </a:rPr>
            </a:br>
            <a:endParaRPr lang="fr-FR">
              <a:cs typeface="Arial Unicode MS"/>
            </a:endParaRPr>
          </a:p>
          <a:p>
            <a:r>
              <a:rPr lang="fr-FR">
                <a:cs typeface="Arial Unicode MS"/>
              </a:rPr>
              <a:t>XVIIᵉ siècle	Pascal		Construit la Pascaline, première machine à calculer mécanique.</a:t>
            </a:r>
            <a:br>
              <a:rPr lang="fr-FR">
                <a:cs typeface="Arial Unicode MS"/>
              </a:rPr>
            </a:br>
            <a:endParaRPr lang="fr-FR">
              <a:cs typeface="Arial Unicode MS"/>
            </a:endParaRPr>
          </a:p>
          <a:p>
            <a:r>
              <a:rPr lang="fr-FR">
                <a:cs typeface="Arial Unicode MS"/>
              </a:rPr>
              <a:t>XVIIIᵉ siècle	Leibniz		Rêve d’une “mathesis universalis”, une langue logique pour résoudre</a:t>
            </a:r>
            <a:br>
              <a:rPr lang="fr-FR">
                <a:cs typeface="Arial Unicode MS"/>
              </a:rPr>
            </a:br>
            <a:r>
              <a:rPr lang="fr-FR">
                <a:cs typeface="Arial Unicode MS"/>
              </a:rPr>
              <a:t>				tous les raisonnements : prémices de la logique formelle et</a:t>
            </a:r>
            <a:br>
              <a:rPr lang="fr-FR">
                <a:cs typeface="Arial Unicode MS"/>
              </a:rPr>
            </a:br>
            <a:r>
              <a:rPr lang="fr-FR">
                <a:cs typeface="Arial Unicode MS"/>
              </a:rPr>
              <a:t>				de la machine à raisonner.</a:t>
            </a:r>
          </a:p>
          <a:p>
            <a:r>
              <a:rPr lang="fr-FR">
                <a:cs typeface="Arial Unicode MS"/>
              </a:rPr>
              <a:t>XIXᵉ siècle	George Boole	Crée la logique binaire (0/1) — fondement de l’informatique et des circuits logiques.</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Placeholder 1"/>
          <p:cNvSpPr>
            <a:spLocks noGrp="1"/>
          </p:cNvSpPr>
          <p:nvPr>
            <p:ph type="body" sz="quarter" idx="4294967295"/>
          </p:nvPr>
        </p:nvSpPr>
        <p:spPr bwMode="auto">
          <a:xfrm>
            <a:off x="323850" y="271463"/>
            <a:ext cx="11572875" cy="723900"/>
          </a:xfrm>
          <a:prstGeom prst="rect">
            <a:avLst/>
          </a:prstGeom>
          <a:noFill/>
          <a:ln>
            <a:miter lim="800000"/>
            <a:headEnd/>
            <a:tailEnd/>
          </a:ln>
        </p:spPr>
        <p:txBody>
          <a:bodyPr anchor="ctr"/>
          <a:lstStyle/>
          <a:p>
            <a:pPr marL="0" indent="0" algn="ctr" eaLnBrk="1" hangingPunct="1">
              <a:buFont typeface="Arial" charset="0"/>
              <a:buNone/>
            </a:pPr>
            <a:r>
              <a:rPr lang="en-US" sz="5400" smtClean="0">
                <a:solidFill>
                  <a:schemeClr val="bg1"/>
                </a:solidFill>
                <a:cs typeface="Arial" charset="0"/>
              </a:rPr>
              <a:t>Evolution des sciences</a:t>
            </a:r>
          </a:p>
        </p:txBody>
      </p:sp>
      <p:sp>
        <p:nvSpPr>
          <p:cNvPr id="36866" name="Text Box 3"/>
          <p:cNvSpPr txBox="1">
            <a:spLocks noChangeArrowheads="1"/>
          </p:cNvSpPr>
          <p:nvPr/>
        </p:nvSpPr>
        <p:spPr bwMode="auto">
          <a:xfrm>
            <a:off x="317500" y="1293813"/>
            <a:ext cx="10140950" cy="5035550"/>
          </a:xfrm>
          <a:prstGeom prst="rect">
            <a:avLst/>
          </a:prstGeom>
          <a:noFill/>
          <a:ln w="9525">
            <a:noFill/>
            <a:miter lim="800000"/>
            <a:headEnd/>
            <a:tailEnd/>
          </a:ln>
        </p:spPr>
        <p:txBody>
          <a:bodyPr wrap="none">
            <a:spAutoFit/>
          </a:bodyPr>
          <a:lstStyle/>
          <a:p>
            <a:r>
              <a:rPr lang="fr-FR">
                <a:cs typeface="Arial Unicode MS"/>
              </a:rPr>
              <a:t>XIXᵉ siècle  Charles Babbage     Conçoivent la machine analytique</a:t>
            </a:r>
            <a:br>
              <a:rPr lang="fr-FR">
                <a:cs typeface="Arial Unicode MS"/>
              </a:rPr>
            </a:br>
            <a:r>
              <a:rPr lang="fr-FR">
                <a:cs typeface="Arial Unicode MS"/>
              </a:rPr>
              <a:t>	     Ada Lovelace            idée d’un programme  </a:t>
            </a:r>
            <a:br>
              <a:rPr lang="fr-FR">
                <a:cs typeface="Arial Unicode MS"/>
              </a:rPr>
            </a:br>
            <a:r>
              <a:rPr lang="fr-FR">
                <a:cs typeface="Arial Unicode MS"/>
              </a:rPr>
              <a:t>                                                     imaginent déjà une machine “créative”.</a:t>
            </a:r>
          </a:p>
          <a:p>
            <a:endParaRPr lang="fr-FR">
              <a:cs typeface="Arial Unicode MS"/>
            </a:endParaRPr>
          </a:p>
          <a:p>
            <a:r>
              <a:rPr lang="fr-FR">
                <a:cs typeface="Arial Unicode MS"/>
              </a:rPr>
              <a:t>XIXᵉ siècle  George Boole	          Crée la logique binaire (0/1)</a:t>
            </a:r>
            <a:br>
              <a:rPr lang="fr-FR">
                <a:cs typeface="Arial Unicode MS"/>
              </a:rPr>
            </a:br>
            <a:r>
              <a:rPr lang="fr-FR">
                <a:cs typeface="Arial Unicode MS"/>
              </a:rPr>
              <a:t>                                                     fondement de l’informatique et des circuits logiques.</a:t>
            </a:r>
          </a:p>
          <a:p>
            <a:endParaRPr lang="fr-FR">
              <a:cs typeface="Arial Unicode MS"/>
            </a:endParaRPr>
          </a:p>
          <a:p>
            <a:r>
              <a:rPr lang="fr-FR">
                <a:cs typeface="Arial Unicode MS"/>
              </a:rPr>
              <a:t>1910	Bertrand Russell	          Principia Mathematica	</a:t>
            </a:r>
            <a:br>
              <a:rPr lang="fr-FR">
                <a:cs typeface="Arial Unicode MS"/>
              </a:rPr>
            </a:br>
            <a:r>
              <a:rPr lang="fr-FR">
                <a:cs typeface="Arial Unicode MS"/>
              </a:rPr>
              <a:t>  	Alfred Whitehead	          Tentative de fonder toutes les mathématiques sur la logique pure</a:t>
            </a:r>
            <a:br>
              <a:rPr lang="fr-FR">
                <a:cs typeface="Arial Unicode MS"/>
              </a:rPr>
            </a:br>
            <a:endParaRPr lang="fr-FR">
              <a:cs typeface="Arial Unicode MS"/>
            </a:endParaRPr>
          </a:p>
          <a:p>
            <a:r>
              <a:rPr lang="fr-FR">
                <a:cs typeface="Arial Unicode MS"/>
              </a:rPr>
              <a:t>1920	David Hilbert	           Cherche à formaliser toutes les mathématiques</a:t>
            </a:r>
            <a:br>
              <a:rPr lang="fr-FR">
                <a:cs typeface="Arial Unicode MS"/>
              </a:rPr>
            </a:br>
            <a:r>
              <a:rPr lang="fr-FR">
                <a:cs typeface="Arial Unicode MS"/>
              </a:rPr>
              <a:t>		                         rêve d’un système logique complet et cohérent</a:t>
            </a:r>
            <a:br>
              <a:rPr lang="fr-FR">
                <a:cs typeface="Arial Unicode MS"/>
              </a:rPr>
            </a:br>
            <a:endParaRPr lang="fr-FR">
              <a:cs typeface="Arial Unicode MS"/>
            </a:endParaRPr>
          </a:p>
          <a:p>
            <a:r>
              <a:rPr lang="fr-FR">
                <a:cs typeface="Arial Unicode MS"/>
              </a:rPr>
              <a:t>1931	Kurt Gödel	           Théorème d’incomplétude</a:t>
            </a:r>
            <a:br>
              <a:rPr lang="fr-FR">
                <a:cs typeface="Arial Unicode MS"/>
              </a:rPr>
            </a:br>
            <a:r>
              <a:rPr lang="fr-FR">
                <a:cs typeface="Arial Unicode MS"/>
              </a:rPr>
              <a:t>                                                       Montre les limites de la logique formelle</a:t>
            </a:r>
            <a:br>
              <a:rPr lang="fr-FR">
                <a:cs typeface="Arial Unicode MS"/>
              </a:rPr>
            </a:br>
            <a:endParaRPr lang="fr-FR">
              <a:cs typeface="Arial Unicode MS"/>
            </a:endParaRPr>
          </a:p>
          <a:p>
            <a:r>
              <a:rPr lang="fr-FR">
                <a:cs typeface="Arial Unicode MS"/>
              </a:rPr>
              <a:t>1936	Alan Turing	           Machine de Turing</a:t>
            </a:r>
            <a:br>
              <a:rPr lang="fr-FR">
                <a:cs typeface="Arial Unicode MS"/>
              </a:rPr>
            </a:br>
            <a:r>
              <a:rPr lang="fr-FR">
                <a:cs typeface="Arial Unicode MS"/>
              </a:rPr>
              <a:t>                                                      Modélise le calcul automatique</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Placeholder 1"/>
          <p:cNvSpPr>
            <a:spLocks noGrp="1"/>
          </p:cNvSpPr>
          <p:nvPr>
            <p:ph type="body" sz="quarter" idx="4294967295"/>
          </p:nvPr>
        </p:nvSpPr>
        <p:spPr bwMode="auto">
          <a:xfrm>
            <a:off x="323850" y="271463"/>
            <a:ext cx="11572875" cy="723900"/>
          </a:xfrm>
          <a:prstGeom prst="rect">
            <a:avLst/>
          </a:prstGeom>
          <a:noFill/>
          <a:ln>
            <a:miter lim="800000"/>
            <a:headEnd/>
            <a:tailEnd/>
          </a:ln>
        </p:spPr>
        <p:txBody>
          <a:bodyPr anchor="ctr"/>
          <a:lstStyle/>
          <a:p>
            <a:pPr marL="0" indent="0" algn="ctr" eaLnBrk="1" hangingPunct="1">
              <a:buFont typeface="Arial" charset="0"/>
              <a:buNone/>
            </a:pPr>
            <a:r>
              <a:rPr lang="en-US" sz="5400" smtClean="0">
                <a:solidFill>
                  <a:schemeClr val="bg1"/>
                </a:solidFill>
                <a:cs typeface="Arial" charset="0"/>
              </a:rPr>
              <a:t>Les prémisses de l’IA</a:t>
            </a:r>
          </a:p>
        </p:txBody>
      </p:sp>
      <p:sp>
        <p:nvSpPr>
          <p:cNvPr id="37890" name="Text Box 3"/>
          <p:cNvSpPr txBox="1">
            <a:spLocks noChangeArrowheads="1"/>
          </p:cNvSpPr>
          <p:nvPr/>
        </p:nvSpPr>
        <p:spPr bwMode="auto">
          <a:xfrm>
            <a:off x="8728075" y="1209675"/>
            <a:ext cx="3463925" cy="5568950"/>
          </a:xfrm>
          <a:prstGeom prst="rect">
            <a:avLst/>
          </a:prstGeom>
          <a:noFill/>
          <a:ln w="9525">
            <a:noFill/>
            <a:miter lim="800000"/>
            <a:headEnd/>
            <a:tailEnd/>
          </a:ln>
        </p:spPr>
        <p:txBody>
          <a:bodyPr>
            <a:spAutoFit/>
          </a:bodyPr>
          <a:lstStyle/>
          <a:p>
            <a:r>
              <a:rPr lang="fr-FR" sz="2400">
                <a:cs typeface="Arial Unicode MS"/>
              </a:rPr>
              <a:t>1951 : </a:t>
            </a:r>
            <a:r>
              <a:rPr lang="fr-FR" sz="2400" b="1">
                <a:cs typeface="Arial Unicode MS"/>
              </a:rPr>
              <a:t>Von Neumann</a:t>
            </a:r>
            <a:r>
              <a:rPr lang="fr-FR" sz="2400">
                <a:cs typeface="Arial Unicode MS"/>
              </a:rPr>
              <a:t>, dans </a:t>
            </a:r>
            <a:r>
              <a:rPr lang="fr-FR" sz="2400" b="1" i="1">
                <a:cs typeface="Arial Unicode MS"/>
              </a:rPr>
              <a:t>The General and Logical Theory of Automata</a:t>
            </a:r>
            <a:endParaRPr lang="fr-FR" sz="2400" b="1">
              <a:cs typeface="Arial Unicode MS"/>
            </a:endParaRPr>
          </a:p>
          <a:p>
            <a:r>
              <a:rPr lang="fr-FR" sz="2400">
                <a:cs typeface="Arial Unicode MS"/>
              </a:rPr>
              <a:t>dresse un parallèle entre les organismes, les </a:t>
            </a:r>
            <a:r>
              <a:rPr lang="fr-FR" sz="2400" b="1">
                <a:cs typeface="Arial Unicode MS"/>
              </a:rPr>
              <a:t>neurones naturels</a:t>
            </a:r>
            <a:r>
              <a:rPr lang="fr-FR" sz="2400">
                <a:cs typeface="Arial Unicode MS"/>
              </a:rPr>
              <a:t> et les </a:t>
            </a:r>
            <a:r>
              <a:rPr lang="fr-FR" sz="2400" b="1">
                <a:cs typeface="Arial Unicode MS"/>
              </a:rPr>
              <a:t>automates artificiels</a:t>
            </a:r>
            <a:r>
              <a:rPr lang="fr-FR" sz="2400">
                <a:cs typeface="Arial Unicode MS"/>
              </a:rPr>
              <a:t>, stipulant que l’analyse de la régularité de ces organismes permettrait d’établir l’architecture de systèmes artificiels fiables. </a:t>
            </a:r>
          </a:p>
        </p:txBody>
      </p:sp>
      <p:pic>
        <p:nvPicPr>
          <p:cNvPr id="37891" name="Picture 7"/>
          <p:cNvPicPr>
            <a:picLocks noChangeAspect="1" noChangeArrowheads="1"/>
          </p:cNvPicPr>
          <p:nvPr/>
        </p:nvPicPr>
        <p:blipFill>
          <a:blip r:embed="rId2"/>
          <a:srcRect/>
          <a:stretch>
            <a:fillRect/>
          </a:stretch>
        </p:blipFill>
        <p:spPr bwMode="auto">
          <a:xfrm>
            <a:off x="0" y="1174750"/>
            <a:ext cx="8723313" cy="57134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Placeholder 1"/>
          <p:cNvSpPr>
            <a:spLocks noGrp="1"/>
          </p:cNvSpPr>
          <p:nvPr>
            <p:ph type="body" sz="quarter" idx="4294967295"/>
          </p:nvPr>
        </p:nvSpPr>
        <p:spPr bwMode="auto">
          <a:xfrm>
            <a:off x="323850" y="271463"/>
            <a:ext cx="11572875" cy="723900"/>
          </a:xfrm>
          <a:prstGeom prst="rect">
            <a:avLst/>
          </a:prstGeom>
          <a:noFill/>
          <a:ln>
            <a:miter lim="800000"/>
            <a:headEnd/>
            <a:tailEnd/>
          </a:ln>
        </p:spPr>
        <p:txBody>
          <a:bodyPr anchor="ctr"/>
          <a:lstStyle/>
          <a:p>
            <a:pPr marL="0" indent="0" algn="ctr" eaLnBrk="1" hangingPunct="1">
              <a:buFont typeface="Arial" charset="0"/>
              <a:buNone/>
            </a:pPr>
            <a:r>
              <a:rPr lang="en-US" sz="5400" smtClean="0">
                <a:solidFill>
                  <a:schemeClr val="bg1"/>
                </a:solidFill>
                <a:cs typeface="Arial" charset="0"/>
              </a:rPr>
              <a:t>L’acte fondateur</a:t>
            </a:r>
          </a:p>
        </p:txBody>
      </p:sp>
      <p:sp>
        <p:nvSpPr>
          <p:cNvPr id="38914" name="Text Box 3"/>
          <p:cNvSpPr txBox="1">
            <a:spLocks noChangeArrowheads="1"/>
          </p:cNvSpPr>
          <p:nvPr/>
        </p:nvSpPr>
        <p:spPr bwMode="auto">
          <a:xfrm>
            <a:off x="190500" y="1143000"/>
            <a:ext cx="8870950" cy="4638675"/>
          </a:xfrm>
          <a:prstGeom prst="rect">
            <a:avLst/>
          </a:prstGeom>
          <a:noFill/>
          <a:ln w="9525">
            <a:noFill/>
            <a:miter lim="800000"/>
            <a:headEnd/>
            <a:tailEnd/>
          </a:ln>
        </p:spPr>
        <p:txBody>
          <a:bodyPr wrap="none">
            <a:spAutoFit/>
          </a:bodyPr>
          <a:lstStyle/>
          <a:p>
            <a:r>
              <a:rPr lang="fr-FR" sz="2800" b="1">
                <a:cs typeface="Arial Unicode MS"/>
              </a:rPr>
              <a:t>La conférence de Dartmouth (1956)</a:t>
            </a:r>
          </a:p>
          <a:p>
            <a:r>
              <a:rPr lang="fr-FR">
                <a:cs typeface="Arial Unicode MS"/>
              </a:rPr>
              <a:t>Organisée par </a:t>
            </a:r>
            <a:r>
              <a:rPr lang="fr-FR" b="1">
                <a:cs typeface="Arial Unicode MS"/>
              </a:rPr>
              <a:t>John McCarthy</a:t>
            </a:r>
            <a:r>
              <a:rPr lang="fr-FR">
                <a:cs typeface="Arial Unicode MS"/>
              </a:rPr>
              <a:t>, </a:t>
            </a:r>
            <a:r>
              <a:rPr lang="fr-FR" b="1">
                <a:cs typeface="Arial Unicode MS"/>
              </a:rPr>
              <a:t>Marvin Minsky</a:t>
            </a:r>
            <a:r>
              <a:rPr lang="fr-FR">
                <a:cs typeface="Arial Unicode MS"/>
              </a:rPr>
              <a:t>, </a:t>
            </a:r>
            <a:r>
              <a:rPr lang="fr-FR" b="1">
                <a:cs typeface="Arial Unicode MS"/>
              </a:rPr>
              <a:t>Claude Shannon</a:t>
            </a:r>
            <a:r>
              <a:rPr lang="fr-FR">
                <a:cs typeface="Arial Unicode MS"/>
              </a:rPr>
              <a:t> et </a:t>
            </a:r>
            <a:r>
              <a:rPr lang="fr-FR" b="1">
                <a:cs typeface="Arial Unicode MS"/>
              </a:rPr>
              <a:t>Herbert Simon</a:t>
            </a:r>
            <a:r>
              <a:rPr lang="fr-FR">
                <a:cs typeface="Arial Unicode MS"/>
              </a:rPr>
              <a:t/>
            </a:r>
            <a:br>
              <a:rPr lang="fr-FR">
                <a:cs typeface="Arial Unicode MS"/>
              </a:rPr>
            </a:br>
            <a:endParaRPr lang="fr-FR">
              <a:cs typeface="Arial Unicode MS"/>
            </a:endParaRPr>
          </a:p>
          <a:p>
            <a:endParaRPr lang="fr-FR">
              <a:cs typeface="Arial Unicode MS"/>
            </a:endParaRPr>
          </a:p>
          <a:p>
            <a:endParaRPr lang="fr-FR">
              <a:cs typeface="Arial Unicode MS"/>
            </a:endParaRPr>
          </a:p>
          <a:p>
            <a:endParaRPr lang="fr-FR">
              <a:cs typeface="Arial Unicode MS"/>
            </a:endParaRPr>
          </a:p>
          <a:p>
            <a:endParaRPr lang="fr-FR">
              <a:cs typeface="Arial Unicode MS"/>
            </a:endParaRPr>
          </a:p>
          <a:p>
            <a:endParaRPr lang="fr-FR">
              <a:cs typeface="Arial Unicode MS"/>
            </a:endParaRPr>
          </a:p>
          <a:p>
            <a:r>
              <a:rPr lang="fr-FR">
                <a:cs typeface="Arial Unicode MS"/>
              </a:rPr>
              <a:t>marque la </a:t>
            </a:r>
            <a:r>
              <a:rPr lang="fr-FR" b="1">
                <a:cs typeface="Arial Unicode MS"/>
              </a:rPr>
              <a:t>naissance officielle</a:t>
            </a:r>
            <a:r>
              <a:rPr lang="fr-FR">
                <a:cs typeface="Arial Unicode MS"/>
              </a:rPr>
              <a:t/>
            </a:r>
            <a:br>
              <a:rPr lang="fr-FR">
                <a:cs typeface="Arial Unicode MS"/>
              </a:rPr>
            </a:br>
            <a:r>
              <a:rPr lang="fr-FR">
                <a:cs typeface="Arial Unicode MS"/>
              </a:rPr>
              <a:t>de l’intelligence artificielle</a:t>
            </a:r>
            <a:br>
              <a:rPr lang="fr-FR">
                <a:cs typeface="Arial Unicode MS"/>
              </a:rPr>
            </a:br>
            <a:r>
              <a:rPr lang="fr-FR">
                <a:cs typeface="Arial Unicode MS"/>
              </a:rPr>
              <a:t>comme discipline scientifique.</a:t>
            </a:r>
            <a:br>
              <a:rPr lang="fr-FR">
                <a:cs typeface="Arial Unicode MS"/>
              </a:rPr>
            </a:br>
            <a:endParaRPr lang="fr-FR">
              <a:cs typeface="Arial Unicode MS"/>
            </a:endParaRPr>
          </a:p>
          <a:p>
            <a:endParaRPr lang="fr-FR">
              <a:cs typeface="Arial Unicode MS"/>
            </a:endParaRPr>
          </a:p>
          <a:p>
            <a:endParaRPr lang="fr-FR">
              <a:cs typeface="Arial Unicode MS"/>
            </a:endParaRPr>
          </a:p>
          <a:p>
            <a:r>
              <a:rPr lang="fr-FR">
                <a:cs typeface="Arial Unicode MS"/>
              </a:rPr>
              <a:t>Le terme </a:t>
            </a:r>
            <a:r>
              <a:rPr lang="fr-FR" i="1">
                <a:cs typeface="Arial Unicode MS"/>
              </a:rPr>
              <a:t>Artificial Intelligence</a:t>
            </a:r>
            <a:endParaRPr lang="fr-FR">
              <a:cs typeface="Arial Unicode MS"/>
            </a:endParaRPr>
          </a:p>
          <a:p>
            <a:r>
              <a:rPr lang="fr-FR">
                <a:cs typeface="Arial Unicode MS"/>
              </a:rPr>
              <a:t>est créé.</a:t>
            </a:r>
          </a:p>
        </p:txBody>
      </p:sp>
      <p:pic>
        <p:nvPicPr>
          <p:cNvPr id="38915" name="Picture 4"/>
          <p:cNvPicPr>
            <a:picLocks noChangeAspect="1" noChangeArrowheads="1"/>
          </p:cNvPicPr>
          <p:nvPr/>
        </p:nvPicPr>
        <p:blipFill>
          <a:blip r:embed="rId2"/>
          <a:srcRect/>
          <a:stretch>
            <a:fillRect/>
          </a:stretch>
        </p:blipFill>
        <p:spPr bwMode="auto">
          <a:xfrm>
            <a:off x="3846513" y="1947863"/>
            <a:ext cx="8345487" cy="491013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Text Placeholder 1"/>
          <p:cNvSpPr>
            <a:spLocks noGrp="1"/>
          </p:cNvSpPr>
          <p:nvPr>
            <p:ph type="body" sz="quarter" idx="4294967295"/>
          </p:nvPr>
        </p:nvSpPr>
        <p:spPr bwMode="auto">
          <a:xfrm>
            <a:off x="323850" y="271463"/>
            <a:ext cx="11572875" cy="723900"/>
          </a:xfrm>
          <a:prstGeom prst="rect">
            <a:avLst/>
          </a:prstGeom>
          <a:noFill/>
          <a:ln>
            <a:miter lim="800000"/>
            <a:headEnd/>
            <a:tailEnd/>
          </a:ln>
        </p:spPr>
        <p:txBody>
          <a:bodyPr anchor="ctr"/>
          <a:lstStyle/>
          <a:p>
            <a:pPr marL="0" indent="0" algn="ctr" eaLnBrk="1" hangingPunct="1">
              <a:buFont typeface="Arial" charset="0"/>
              <a:buNone/>
            </a:pPr>
            <a:r>
              <a:rPr lang="en-US" sz="5400" smtClean="0">
                <a:solidFill>
                  <a:schemeClr val="bg1"/>
                </a:solidFill>
                <a:cs typeface="Arial" charset="0"/>
              </a:rPr>
              <a:t>La révolution cognitive</a:t>
            </a:r>
          </a:p>
        </p:txBody>
      </p:sp>
      <p:pic>
        <p:nvPicPr>
          <p:cNvPr id="39938" name="Picture 8"/>
          <p:cNvPicPr>
            <a:picLocks noChangeAspect="1" noChangeArrowheads="1"/>
          </p:cNvPicPr>
          <p:nvPr/>
        </p:nvPicPr>
        <p:blipFill>
          <a:blip r:embed="rId2"/>
          <a:srcRect/>
          <a:stretch>
            <a:fillRect/>
          </a:stretch>
        </p:blipFill>
        <p:spPr bwMode="auto">
          <a:xfrm>
            <a:off x="330200" y="1439863"/>
            <a:ext cx="5029200" cy="5067300"/>
          </a:xfrm>
          <a:prstGeom prst="rect">
            <a:avLst/>
          </a:prstGeom>
          <a:noFill/>
          <a:ln w="9525">
            <a:noFill/>
            <a:miter lim="800000"/>
            <a:headEnd/>
            <a:tailEnd/>
          </a:ln>
        </p:spPr>
      </p:pic>
      <p:sp>
        <p:nvSpPr>
          <p:cNvPr id="39939" name="Text Box 4"/>
          <p:cNvSpPr txBox="1">
            <a:spLocks noChangeArrowheads="1"/>
          </p:cNvSpPr>
          <p:nvPr/>
        </p:nvSpPr>
        <p:spPr bwMode="auto">
          <a:xfrm>
            <a:off x="5411788" y="1390650"/>
            <a:ext cx="6900862" cy="5216525"/>
          </a:xfrm>
          <a:prstGeom prst="rect">
            <a:avLst/>
          </a:prstGeom>
          <a:noFill/>
          <a:ln w="9525">
            <a:noFill/>
            <a:miter lim="800000"/>
            <a:headEnd/>
            <a:tailEnd/>
          </a:ln>
        </p:spPr>
        <p:txBody>
          <a:bodyPr>
            <a:spAutoFit/>
          </a:bodyPr>
          <a:lstStyle/>
          <a:p>
            <a:r>
              <a:rPr lang="fr-FR" sz="2400" b="1">
                <a:cs typeface="Arial Unicode MS"/>
              </a:rPr>
              <a:t>Interdisciplinarité</a:t>
            </a:r>
          </a:p>
          <a:p>
            <a:endParaRPr lang="fr-FR" sz="2400" b="1">
              <a:cs typeface="Arial Unicode MS"/>
            </a:endParaRPr>
          </a:p>
          <a:p>
            <a:r>
              <a:rPr lang="fr-FR" b="1">
                <a:cs typeface="Arial Unicode MS"/>
              </a:rPr>
              <a:t>Apports Majeurs</a:t>
            </a:r>
          </a:p>
          <a:p>
            <a:pPr>
              <a:buFontTx/>
              <a:buChar char="•"/>
            </a:pPr>
            <a:r>
              <a:rPr lang="fr-FR" b="1">
                <a:cs typeface="Arial Unicode MS"/>
              </a:rPr>
              <a:t> Modèle du traitment de l'information</a:t>
            </a:r>
          </a:p>
          <a:p>
            <a:pPr>
              <a:buFontTx/>
              <a:buChar char="•"/>
            </a:pPr>
            <a:r>
              <a:rPr lang="fr-FR" b="1">
                <a:cs typeface="Arial Unicode MS"/>
              </a:rPr>
              <a:t> Théorie des représentations mentales</a:t>
            </a:r>
          </a:p>
          <a:p>
            <a:pPr>
              <a:buFontTx/>
              <a:buChar char="•"/>
            </a:pPr>
            <a:r>
              <a:rPr lang="fr-FR" b="1">
                <a:cs typeface="Arial Unicode MS"/>
              </a:rPr>
              <a:t> Étude des structures cognitives</a:t>
            </a:r>
            <a:br>
              <a:rPr lang="fr-FR" b="1">
                <a:cs typeface="Arial Unicode MS"/>
              </a:rPr>
            </a:br>
            <a:r>
              <a:rPr lang="fr-FR" b="1">
                <a:cs typeface="Arial Unicode MS"/>
              </a:rPr>
              <a:t>  (mémoire, attention, raisonnement)</a:t>
            </a:r>
          </a:p>
          <a:p>
            <a:endParaRPr lang="fr-FR" b="1">
              <a:cs typeface="Arial Unicode MS"/>
            </a:endParaRPr>
          </a:p>
          <a:p>
            <a:r>
              <a:rPr lang="fr-FR" b="1">
                <a:cs typeface="Arial Unicode MS"/>
              </a:rPr>
              <a:t>Impact :</a:t>
            </a:r>
          </a:p>
          <a:p>
            <a:pPr>
              <a:buFontTx/>
              <a:buChar char="•"/>
            </a:pPr>
            <a:r>
              <a:rPr lang="fr-FR" b="1">
                <a:cs typeface="Arial Unicode MS"/>
              </a:rPr>
              <a:t> Fondation de la psychologie cognitive</a:t>
            </a:r>
            <a:br>
              <a:rPr lang="fr-FR" b="1">
                <a:cs typeface="Arial Unicode MS"/>
              </a:rPr>
            </a:br>
            <a:r>
              <a:rPr lang="fr-FR" b="1">
                <a:cs typeface="Arial Unicode MS"/>
              </a:rPr>
              <a:t>   étude des fonctions psychologiques de l'être humain </a:t>
            </a:r>
            <a:br>
              <a:rPr lang="fr-FR" b="1">
                <a:cs typeface="Arial Unicode MS"/>
              </a:rPr>
            </a:br>
            <a:r>
              <a:rPr lang="fr-FR" b="1">
                <a:cs typeface="Arial Unicode MS"/>
              </a:rPr>
              <a:t>   (langage, résolution de problèmes, perception, attention)</a:t>
            </a:r>
          </a:p>
          <a:p>
            <a:pPr>
              <a:buFontTx/>
              <a:buChar char="•"/>
            </a:pPr>
            <a:r>
              <a:rPr lang="fr-FR" b="1">
                <a:cs typeface="Arial Unicode MS"/>
              </a:rPr>
              <a:t>  Nouveau paradigme pour comprendre l'intelligence</a:t>
            </a:r>
          </a:p>
          <a:p>
            <a:pPr>
              <a:buFontTx/>
              <a:buChar char="•"/>
            </a:pPr>
            <a:r>
              <a:rPr lang="fr-FR" b="1">
                <a:cs typeface="Arial Unicode MS"/>
              </a:rPr>
              <a:t>  Base théorique pour l'IA symbolique</a:t>
            </a:r>
          </a:p>
          <a:p>
            <a:endParaRPr lang="fr-FR" b="1">
              <a:cs typeface="Arial Unicode MS"/>
            </a:endParaRPr>
          </a:p>
          <a:p>
            <a:r>
              <a:rPr lang="fr-FR" b="1">
                <a:cs typeface="Arial Unicode MS"/>
              </a:rPr>
              <a:t>La grammaire générative (Noam Chomsky)</a:t>
            </a:r>
            <a:br>
              <a:rPr lang="fr-FR" b="1">
                <a:cs typeface="Arial Unicode MS"/>
              </a:rPr>
            </a:br>
            <a:r>
              <a:rPr lang="fr-FR" b="1">
                <a:cs typeface="Arial Unicode MS"/>
              </a:rPr>
              <a:t>en opposition</a:t>
            </a:r>
            <a:br>
              <a:rPr lang="fr-FR" b="1">
                <a:cs typeface="Arial Unicode MS"/>
              </a:rPr>
            </a:br>
            <a:r>
              <a:rPr lang="fr-FR" b="1">
                <a:cs typeface="Arial Unicode MS"/>
              </a:rPr>
              <a:t>à la linguistique cognitive (George Lakoff)</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1" name="Picture 5"/>
          <p:cNvPicPr>
            <a:picLocks noChangeAspect="1" noChangeArrowheads="1"/>
          </p:cNvPicPr>
          <p:nvPr/>
        </p:nvPicPr>
        <p:blipFill>
          <a:blip r:embed="rId2"/>
          <a:srcRect/>
          <a:stretch>
            <a:fillRect/>
          </a:stretch>
        </p:blipFill>
        <p:spPr bwMode="auto">
          <a:xfrm>
            <a:off x="966788" y="1189038"/>
            <a:ext cx="10071100" cy="5686425"/>
          </a:xfrm>
          <a:prstGeom prst="rect">
            <a:avLst/>
          </a:prstGeom>
          <a:noFill/>
          <a:ln w="9525">
            <a:noFill/>
            <a:miter lim="800000"/>
            <a:headEnd/>
            <a:tailEnd/>
          </a:ln>
        </p:spPr>
      </p:pic>
      <p:sp>
        <p:nvSpPr>
          <p:cNvPr id="40962" name="Text Placeholder 1"/>
          <p:cNvSpPr>
            <a:spLocks noGrp="1"/>
          </p:cNvSpPr>
          <p:nvPr>
            <p:ph type="body" sz="quarter" idx="4294967295"/>
          </p:nvPr>
        </p:nvSpPr>
        <p:spPr bwMode="auto">
          <a:xfrm>
            <a:off x="323850" y="271463"/>
            <a:ext cx="11572875" cy="723900"/>
          </a:xfrm>
          <a:prstGeom prst="rect">
            <a:avLst/>
          </a:prstGeom>
          <a:noFill/>
          <a:ln>
            <a:miter lim="800000"/>
            <a:headEnd/>
            <a:tailEnd/>
          </a:ln>
        </p:spPr>
        <p:txBody>
          <a:bodyPr anchor="ctr"/>
          <a:lstStyle/>
          <a:p>
            <a:pPr marL="0" indent="0" algn="ctr" eaLnBrk="1" hangingPunct="1">
              <a:buFont typeface="Arial" charset="0"/>
              <a:buNone/>
            </a:pPr>
            <a:r>
              <a:rPr lang="en-US" sz="5400" smtClean="0">
                <a:solidFill>
                  <a:schemeClr val="bg1"/>
                </a:solidFill>
                <a:cs typeface="Arial" charset="0"/>
              </a:rPr>
              <a:t>Les premiers succès</a:t>
            </a:r>
          </a:p>
        </p:txBody>
      </p:sp>
      <p:sp>
        <p:nvSpPr>
          <p:cNvPr id="40963" name="Text Box 3"/>
          <p:cNvSpPr txBox="1">
            <a:spLocks noChangeArrowheads="1"/>
          </p:cNvSpPr>
          <p:nvPr/>
        </p:nvSpPr>
        <p:spPr bwMode="auto">
          <a:xfrm>
            <a:off x="981075" y="5240338"/>
            <a:ext cx="6723063" cy="1617662"/>
          </a:xfrm>
          <a:prstGeom prst="rect">
            <a:avLst/>
          </a:prstGeom>
          <a:solidFill>
            <a:schemeClr val="tx2">
              <a:alpha val="74901"/>
            </a:schemeClr>
          </a:solidFill>
          <a:ln w="9525">
            <a:noFill/>
            <a:miter lim="800000"/>
            <a:headEnd/>
            <a:tailEnd/>
          </a:ln>
        </p:spPr>
        <p:txBody>
          <a:bodyPr>
            <a:spAutoFit/>
          </a:bodyPr>
          <a:lstStyle/>
          <a:p>
            <a:r>
              <a:rPr lang="fr-FR" b="1">
                <a:solidFill>
                  <a:schemeClr val="bg1"/>
                </a:solidFill>
                <a:cs typeface="Arial Unicode MS"/>
              </a:rPr>
              <a:t>1956, Allen Newell, Herbert Simon et Cliff Shaw</a:t>
            </a:r>
            <a:br>
              <a:rPr lang="fr-FR" b="1">
                <a:solidFill>
                  <a:schemeClr val="bg1"/>
                </a:solidFill>
                <a:cs typeface="Arial Unicode MS"/>
              </a:rPr>
            </a:br>
            <a:r>
              <a:rPr lang="fr-FR" sz="2800" b="1">
                <a:solidFill>
                  <a:schemeClr val="bg1"/>
                </a:solidFill>
                <a:cs typeface="Arial Unicode MS"/>
              </a:rPr>
              <a:t>Logic Theorist</a:t>
            </a:r>
            <a:endParaRPr lang="fr-FR" sz="2800">
              <a:solidFill>
                <a:schemeClr val="bg1"/>
              </a:solidFill>
              <a:cs typeface="Arial Unicode MS"/>
            </a:endParaRPr>
          </a:p>
          <a:p>
            <a:r>
              <a:rPr lang="fr-FR" b="1">
                <a:solidFill>
                  <a:schemeClr val="bg1"/>
                </a:solidFill>
                <a:cs typeface="Arial Unicode MS"/>
              </a:rPr>
              <a:t>premier programme à démontrer des théorèmes de logique.</a:t>
            </a:r>
            <a:br>
              <a:rPr lang="fr-FR" b="1">
                <a:solidFill>
                  <a:schemeClr val="bg1"/>
                </a:solidFill>
                <a:cs typeface="Arial Unicode MS"/>
              </a:rPr>
            </a:br>
            <a:r>
              <a:rPr lang="fr-FR" b="1">
                <a:solidFill>
                  <a:schemeClr val="bg1"/>
                </a:solidFill>
                <a:cs typeface="Arial Unicode MS"/>
              </a:rPr>
              <a:t>capable de prouver 38 des 52 théorèmes</a:t>
            </a:r>
          </a:p>
          <a:p>
            <a:r>
              <a:rPr lang="fr-FR" b="1">
                <a:solidFill>
                  <a:schemeClr val="bg1"/>
                </a:solidFill>
                <a:cs typeface="Arial Unicode MS"/>
              </a:rPr>
              <a:t>des « Principia Mathematica » de Whitehead et Russell.</a:t>
            </a:r>
            <a:r>
              <a:rPr lang="fr-FR">
                <a:cs typeface="Arial Unicode MS"/>
              </a:rPr>
              <a:t> </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5"/>
          <p:cNvPicPr>
            <a:picLocks noChangeAspect="1" noChangeArrowheads="1"/>
          </p:cNvPicPr>
          <p:nvPr/>
        </p:nvPicPr>
        <p:blipFill>
          <a:blip r:embed="rId2"/>
          <a:srcRect/>
          <a:stretch>
            <a:fillRect/>
          </a:stretch>
        </p:blipFill>
        <p:spPr bwMode="auto">
          <a:xfrm>
            <a:off x="0" y="1198563"/>
            <a:ext cx="11645900" cy="5659437"/>
          </a:xfrm>
          <a:prstGeom prst="rect">
            <a:avLst/>
          </a:prstGeom>
          <a:noFill/>
          <a:ln w="9525">
            <a:noFill/>
            <a:miter lim="800000"/>
            <a:headEnd/>
            <a:tailEnd/>
          </a:ln>
        </p:spPr>
      </p:pic>
      <p:sp>
        <p:nvSpPr>
          <p:cNvPr id="41986" name="Text Placeholder 1"/>
          <p:cNvSpPr>
            <a:spLocks noGrp="1"/>
          </p:cNvSpPr>
          <p:nvPr>
            <p:ph type="body" sz="quarter" idx="4294967295"/>
          </p:nvPr>
        </p:nvSpPr>
        <p:spPr bwMode="auto">
          <a:xfrm>
            <a:off x="323850" y="271463"/>
            <a:ext cx="11572875" cy="723900"/>
          </a:xfrm>
          <a:prstGeom prst="rect">
            <a:avLst/>
          </a:prstGeom>
          <a:noFill/>
          <a:ln>
            <a:miter lim="800000"/>
            <a:headEnd/>
            <a:tailEnd/>
          </a:ln>
        </p:spPr>
        <p:txBody>
          <a:bodyPr anchor="ctr"/>
          <a:lstStyle/>
          <a:p>
            <a:pPr marL="0" indent="0" algn="ctr" eaLnBrk="1" hangingPunct="1">
              <a:buFont typeface="Arial" charset="0"/>
              <a:buNone/>
            </a:pPr>
            <a:r>
              <a:rPr lang="en-US" sz="5400" smtClean="0">
                <a:solidFill>
                  <a:schemeClr val="bg1"/>
                </a:solidFill>
                <a:cs typeface="Arial" charset="0"/>
              </a:rPr>
              <a:t>Les premiers succès</a:t>
            </a:r>
          </a:p>
        </p:txBody>
      </p:sp>
      <p:sp>
        <p:nvSpPr>
          <p:cNvPr id="41987" name="Text Box 4"/>
          <p:cNvSpPr txBox="1">
            <a:spLocks noChangeArrowheads="1"/>
          </p:cNvSpPr>
          <p:nvPr/>
        </p:nvSpPr>
        <p:spPr bwMode="auto">
          <a:xfrm>
            <a:off x="0" y="1216025"/>
            <a:ext cx="4613275" cy="1433513"/>
          </a:xfrm>
          <a:prstGeom prst="rect">
            <a:avLst/>
          </a:prstGeom>
          <a:noFill/>
          <a:ln w="9525">
            <a:noFill/>
            <a:miter lim="800000"/>
            <a:headEnd/>
            <a:tailEnd/>
          </a:ln>
        </p:spPr>
        <p:txBody>
          <a:bodyPr>
            <a:spAutoFit/>
          </a:bodyPr>
          <a:lstStyle/>
          <a:p>
            <a:r>
              <a:rPr lang="fr-FR" sz="2800">
                <a:solidFill>
                  <a:schemeClr val="bg1"/>
                </a:solidFill>
                <a:cs typeface="Arial Unicode MS"/>
              </a:rPr>
              <a:t>1958 Rosenblatt</a:t>
            </a:r>
            <a:br>
              <a:rPr lang="fr-FR" sz="2800">
                <a:solidFill>
                  <a:schemeClr val="bg1"/>
                </a:solidFill>
                <a:cs typeface="Arial Unicode MS"/>
              </a:rPr>
            </a:br>
            <a:r>
              <a:rPr lang="fr-FR" sz="2800" b="1">
                <a:solidFill>
                  <a:schemeClr val="bg1"/>
                </a:solidFill>
                <a:cs typeface="Arial Unicode MS"/>
              </a:rPr>
              <a:t>Perceptron</a:t>
            </a:r>
            <a:r>
              <a:rPr lang="fr-FR" sz="2800">
                <a:solidFill>
                  <a:schemeClr val="bg1"/>
                </a:solidFill>
                <a:cs typeface="Arial Unicode MS"/>
              </a:rPr>
              <a:t/>
            </a:r>
            <a:br>
              <a:rPr lang="fr-FR" sz="2800">
                <a:solidFill>
                  <a:schemeClr val="bg1"/>
                </a:solidFill>
                <a:cs typeface="Arial Unicode MS"/>
              </a:rPr>
            </a:br>
            <a:r>
              <a:rPr lang="fr-FR">
                <a:solidFill>
                  <a:schemeClr val="bg1"/>
                </a:solidFill>
                <a:cs typeface="Arial Unicode MS"/>
              </a:rPr>
              <a:t>première tentative de réseau de neurones</a:t>
            </a:r>
            <a:r>
              <a:rPr lang="fr-FR" sz="3200">
                <a:cs typeface="Arial Unicode MS"/>
              </a:rPr>
              <a:t> </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Placeholder 1"/>
          <p:cNvSpPr>
            <a:spLocks noGrp="1"/>
          </p:cNvSpPr>
          <p:nvPr>
            <p:ph type="body" sz="quarter" idx="4294967295"/>
          </p:nvPr>
        </p:nvSpPr>
        <p:spPr bwMode="auto">
          <a:xfrm>
            <a:off x="323850" y="271463"/>
            <a:ext cx="11572875" cy="723900"/>
          </a:xfrm>
          <a:prstGeom prst="rect">
            <a:avLst/>
          </a:prstGeom>
          <a:noFill/>
          <a:ln>
            <a:miter lim="800000"/>
            <a:headEnd/>
            <a:tailEnd/>
          </a:ln>
        </p:spPr>
        <p:txBody>
          <a:bodyPr anchor="ctr"/>
          <a:lstStyle/>
          <a:p>
            <a:pPr marL="0" indent="0" algn="ctr" eaLnBrk="1" hangingPunct="1">
              <a:buFont typeface="Arial" charset="0"/>
              <a:buNone/>
            </a:pPr>
            <a:r>
              <a:rPr lang="en-US" sz="5400" smtClean="0">
                <a:solidFill>
                  <a:schemeClr val="bg1"/>
                </a:solidFill>
                <a:cs typeface="Arial" charset="0"/>
              </a:rPr>
              <a:t>Les premiers succès</a:t>
            </a:r>
          </a:p>
        </p:txBody>
      </p:sp>
      <p:pic>
        <p:nvPicPr>
          <p:cNvPr id="43010" name="Picture 7"/>
          <p:cNvPicPr>
            <a:picLocks noChangeAspect="1" noChangeArrowheads="1"/>
          </p:cNvPicPr>
          <p:nvPr/>
        </p:nvPicPr>
        <p:blipFill>
          <a:blip r:embed="rId2"/>
          <a:srcRect/>
          <a:stretch>
            <a:fillRect/>
          </a:stretch>
        </p:blipFill>
        <p:spPr bwMode="auto">
          <a:xfrm>
            <a:off x="0" y="1196975"/>
            <a:ext cx="7280275" cy="5699125"/>
          </a:xfrm>
          <a:prstGeom prst="rect">
            <a:avLst/>
          </a:prstGeom>
          <a:noFill/>
          <a:ln w="9525">
            <a:noFill/>
            <a:miter lim="800000"/>
            <a:headEnd/>
            <a:tailEnd/>
          </a:ln>
        </p:spPr>
      </p:pic>
      <p:sp>
        <p:nvSpPr>
          <p:cNvPr id="43011" name="Text Box 8"/>
          <p:cNvSpPr txBox="1">
            <a:spLocks noChangeArrowheads="1"/>
          </p:cNvSpPr>
          <p:nvPr/>
        </p:nvSpPr>
        <p:spPr bwMode="auto">
          <a:xfrm>
            <a:off x="7277100" y="1209675"/>
            <a:ext cx="4914900" cy="5578475"/>
          </a:xfrm>
          <a:prstGeom prst="rect">
            <a:avLst/>
          </a:prstGeom>
          <a:noFill/>
          <a:ln w="9525">
            <a:noFill/>
            <a:miter lim="800000"/>
            <a:headEnd/>
            <a:tailEnd/>
          </a:ln>
        </p:spPr>
        <p:txBody>
          <a:bodyPr>
            <a:spAutoFit/>
          </a:bodyPr>
          <a:lstStyle/>
          <a:p>
            <a:r>
              <a:rPr lang="fr-FR" sz="2000">
                <a:cs typeface="Arial Unicode MS"/>
              </a:rPr>
              <a:t>1966, </a:t>
            </a:r>
            <a:r>
              <a:rPr lang="fr-FR" sz="2000" b="1">
                <a:cs typeface="Arial Unicode MS"/>
              </a:rPr>
              <a:t>Joseph Weizenbaum</a:t>
            </a:r>
            <a:r>
              <a:rPr lang="fr-FR" sz="2000">
                <a:cs typeface="Arial Unicode MS"/>
              </a:rPr>
              <a:t>, développe ELIZA : première simulation de dialogue humain (psychiatre virtuel). </a:t>
            </a:r>
          </a:p>
          <a:p>
            <a:endParaRPr lang="fr-FR" sz="2000">
              <a:cs typeface="Arial Unicode MS"/>
            </a:endParaRPr>
          </a:p>
          <a:p>
            <a:r>
              <a:rPr lang="fr-FR" sz="2000">
                <a:cs typeface="Arial Unicode MS"/>
              </a:rPr>
              <a:t>Une suite de règles grammaticales et de reformulations types.</a:t>
            </a:r>
          </a:p>
          <a:p>
            <a:endParaRPr lang="fr-FR" sz="2000">
              <a:cs typeface="Arial Unicode MS"/>
            </a:endParaRPr>
          </a:p>
          <a:p>
            <a:r>
              <a:rPr lang="fr-FR" sz="2000">
                <a:cs typeface="Arial Unicode MS"/>
              </a:rPr>
              <a:t>Face à des phrases comme</a:t>
            </a:r>
            <a:br>
              <a:rPr lang="fr-FR" sz="2000">
                <a:cs typeface="Arial Unicode MS"/>
              </a:rPr>
            </a:br>
            <a:r>
              <a:rPr lang="fr-FR" sz="2000">
                <a:cs typeface="Arial Unicode MS"/>
              </a:rPr>
              <a:t>« Je suis triste »</a:t>
            </a:r>
            <a:br>
              <a:rPr lang="fr-FR" sz="2000">
                <a:cs typeface="Arial Unicode MS"/>
              </a:rPr>
            </a:br>
            <a:r>
              <a:rPr lang="fr-FR" sz="2000">
                <a:cs typeface="Arial Unicode MS"/>
              </a:rPr>
              <a:t>ELIZA offre invariablement la même réponse</a:t>
            </a:r>
          </a:p>
          <a:p>
            <a:r>
              <a:rPr lang="fr-FR" sz="2000">
                <a:cs typeface="Arial Unicode MS"/>
              </a:rPr>
              <a:t>« Pourquoi êtes-vous triste ? »</a:t>
            </a:r>
            <a:br>
              <a:rPr lang="fr-FR" sz="2000">
                <a:cs typeface="Arial Unicode MS"/>
              </a:rPr>
            </a:br>
            <a:r>
              <a:rPr lang="fr-FR" sz="2000">
                <a:cs typeface="Arial Unicode MS"/>
              </a:rPr>
              <a:t>et donne l’illusion d’une écoute attentive.</a:t>
            </a:r>
          </a:p>
          <a:p>
            <a:endParaRPr lang="fr-FR" sz="2000">
              <a:cs typeface="Arial Unicode MS"/>
            </a:endParaRPr>
          </a:p>
          <a:p>
            <a:endParaRPr lang="fr-FR" sz="2000">
              <a:cs typeface="Arial Unicode MS"/>
            </a:endParaRPr>
          </a:p>
          <a:p>
            <a:r>
              <a:rPr lang="fr-FR" sz="2000">
                <a:cs typeface="Arial Unicode MS"/>
              </a:rPr>
              <a:t>L’enthousiasme est immense : certains pensent que les ordinateurs “penseront comme les humains” avant 1980.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5"/>
          <p:cNvPicPr>
            <a:picLocks noChangeAspect="1" noChangeArrowheads="1"/>
          </p:cNvPicPr>
          <p:nvPr/>
        </p:nvPicPr>
        <p:blipFill>
          <a:blip r:embed="rId2"/>
          <a:srcRect/>
          <a:stretch>
            <a:fillRect/>
          </a:stretch>
        </p:blipFill>
        <p:spPr bwMode="auto">
          <a:xfrm>
            <a:off x="0" y="1116013"/>
            <a:ext cx="12368213" cy="6791325"/>
          </a:xfrm>
          <a:prstGeom prst="rect">
            <a:avLst/>
          </a:prstGeom>
          <a:noFill/>
          <a:ln w="9525">
            <a:noFill/>
            <a:miter lim="800000"/>
            <a:headEnd/>
            <a:tailEnd/>
          </a:ln>
        </p:spPr>
      </p:pic>
      <p:sp>
        <p:nvSpPr>
          <p:cNvPr id="44034" name="Text Placeholder 1"/>
          <p:cNvSpPr>
            <a:spLocks noGrp="1"/>
          </p:cNvSpPr>
          <p:nvPr>
            <p:ph type="body" sz="quarter" idx="4294967295"/>
          </p:nvPr>
        </p:nvSpPr>
        <p:spPr bwMode="auto">
          <a:xfrm>
            <a:off x="619125" y="282575"/>
            <a:ext cx="11572875" cy="723900"/>
          </a:xfrm>
          <a:prstGeom prst="rect">
            <a:avLst/>
          </a:prstGeom>
          <a:noFill/>
          <a:ln>
            <a:miter lim="800000"/>
            <a:headEnd/>
            <a:tailEnd/>
          </a:ln>
        </p:spPr>
        <p:txBody>
          <a:bodyPr anchor="ctr"/>
          <a:lstStyle/>
          <a:p>
            <a:pPr marL="0" indent="0" algn="ctr" eaLnBrk="1" hangingPunct="1">
              <a:buFont typeface="Arial" charset="0"/>
              <a:buNone/>
            </a:pPr>
            <a:r>
              <a:rPr lang="en-US" sz="5400" smtClean="0">
                <a:solidFill>
                  <a:schemeClr val="bg1"/>
                </a:solidFill>
                <a:cs typeface="Arial" charset="0"/>
              </a:rPr>
              <a:t>Le premier hiver de l’IA</a:t>
            </a:r>
          </a:p>
        </p:txBody>
      </p:sp>
      <p:sp>
        <p:nvSpPr>
          <p:cNvPr id="44035" name="Text Box 4"/>
          <p:cNvSpPr txBox="1">
            <a:spLocks noChangeArrowheads="1"/>
          </p:cNvSpPr>
          <p:nvPr/>
        </p:nvSpPr>
        <p:spPr bwMode="auto">
          <a:xfrm>
            <a:off x="38100" y="2509838"/>
            <a:ext cx="4914900" cy="2528887"/>
          </a:xfrm>
          <a:prstGeom prst="rect">
            <a:avLst/>
          </a:prstGeom>
          <a:noFill/>
          <a:ln w="9525">
            <a:noFill/>
            <a:miter lim="800000"/>
            <a:headEnd/>
            <a:tailEnd/>
          </a:ln>
        </p:spPr>
        <p:txBody>
          <a:bodyPr>
            <a:spAutoFit/>
          </a:bodyPr>
          <a:lstStyle/>
          <a:p>
            <a:r>
              <a:rPr lang="fr-FR" sz="3200" b="1">
                <a:solidFill>
                  <a:schemeClr val="bg1"/>
                </a:solidFill>
                <a:cs typeface="Arial Unicode MS"/>
              </a:rPr>
              <a:t>Années 1970</a:t>
            </a:r>
          </a:p>
          <a:p>
            <a:endParaRPr lang="fr-FR" sz="3200">
              <a:solidFill>
                <a:schemeClr val="bg1"/>
              </a:solidFill>
              <a:cs typeface="Arial Unicode MS"/>
            </a:endParaRPr>
          </a:p>
          <a:p>
            <a:endParaRPr lang="fr-FR" sz="3200">
              <a:solidFill>
                <a:schemeClr val="bg1"/>
              </a:solidFill>
              <a:cs typeface="Arial Unicode MS"/>
            </a:endParaRPr>
          </a:p>
          <a:p>
            <a:r>
              <a:rPr lang="fr-FR" sz="3200">
                <a:solidFill>
                  <a:schemeClr val="bg1"/>
                </a:solidFill>
                <a:cs typeface="Arial Unicode MS"/>
              </a:rPr>
              <a:t>Les promesses</a:t>
            </a:r>
          </a:p>
          <a:p>
            <a:r>
              <a:rPr lang="fr-FR" sz="3200">
                <a:solidFill>
                  <a:schemeClr val="bg1"/>
                </a:solidFill>
                <a:cs typeface="Arial Unicode MS"/>
              </a:rPr>
              <a:t>Ne sont pas tenues</a:t>
            </a:r>
          </a:p>
        </p:txBody>
      </p:sp>
      <p:sp>
        <p:nvSpPr>
          <p:cNvPr id="44036" name="Text Box 6"/>
          <p:cNvSpPr txBox="1">
            <a:spLocks noChangeArrowheads="1"/>
          </p:cNvSpPr>
          <p:nvPr/>
        </p:nvSpPr>
        <p:spPr bwMode="auto">
          <a:xfrm>
            <a:off x="7904163" y="1330325"/>
            <a:ext cx="4456112" cy="4108450"/>
          </a:xfrm>
          <a:prstGeom prst="rect">
            <a:avLst/>
          </a:prstGeom>
          <a:noFill/>
          <a:ln w="9525">
            <a:noFill/>
            <a:miter lim="800000"/>
            <a:headEnd/>
            <a:tailEnd/>
          </a:ln>
        </p:spPr>
        <p:txBody>
          <a:bodyPr>
            <a:spAutoFit/>
          </a:bodyPr>
          <a:lstStyle/>
          <a:p>
            <a:r>
              <a:rPr lang="fr-FR" sz="2400">
                <a:solidFill>
                  <a:schemeClr val="bg1"/>
                </a:solidFill>
                <a:cs typeface="Arial Unicode MS"/>
              </a:rPr>
              <a:t>Les ordinateurs sont trop lents.</a:t>
            </a:r>
          </a:p>
          <a:p>
            <a:endParaRPr lang="fr-FR" sz="2400">
              <a:solidFill>
                <a:schemeClr val="bg1"/>
              </a:solidFill>
              <a:cs typeface="Arial Unicode MS"/>
            </a:endParaRPr>
          </a:p>
          <a:p>
            <a:r>
              <a:rPr lang="fr-FR" sz="2400">
                <a:solidFill>
                  <a:schemeClr val="bg1"/>
                </a:solidFill>
                <a:cs typeface="Arial Unicode MS"/>
              </a:rPr>
              <a:t>Les programmes d’IA</a:t>
            </a:r>
            <a:br>
              <a:rPr lang="fr-FR" sz="2400">
                <a:solidFill>
                  <a:schemeClr val="bg1"/>
                </a:solidFill>
                <a:cs typeface="Arial Unicode MS"/>
              </a:rPr>
            </a:br>
            <a:r>
              <a:rPr lang="fr-FR" sz="2400">
                <a:solidFill>
                  <a:schemeClr val="bg1"/>
                </a:solidFill>
                <a:cs typeface="Arial Unicode MS"/>
              </a:rPr>
              <a:t>échouent face à</a:t>
            </a:r>
          </a:p>
          <a:p>
            <a:r>
              <a:rPr lang="fr-FR" sz="2400">
                <a:solidFill>
                  <a:schemeClr val="bg1"/>
                </a:solidFill>
                <a:cs typeface="Arial Unicode MS"/>
              </a:rPr>
              <a:t>la complexité du monde réel.</a:t>
            </a:r>
          </a:p>
          <a:p>
            <a:r>
              <a:rPr lang="fr-FR" sz="2400">
                <a:solidFill>
                  <a:schemeClr val="bg1"/>
                </a:solidFill>
                <a:cs typeface="Arial Unicode MS"/>
              </a:rPr>
              <a:t/>
            </a:r>
            <a:br>
              <a:rPr lang="fr-FR" sz="2400">
                <a:solidFill>
                  <a:schemeClr val="bg1"/>
                </a:solidFill>
                <a:cs typeface="Arial Unicode MS"/>
              </a:rPr>
            </a:br>
            <a:r>
              <a:rPr lang="fr-FR" sz="2400">
                <a:solidFill>
                  <a:schemeClr val="bg1"/>
                </a:solidFill>
                <a:cs typeface="Arial Unicode MS"/>
              </a:rPr>
              <a:t/>
            </a:r>
            <a:br>
              <a:rPr lang="fr-FR" sz="2400">
                <a:solidFill>
                  <a:schemeClr val="bg1"/>
                </a:solidFill>
                <a:cs typeface="Arial Unicode MS"/>
              </a:rPr>
            </a:br>
            <a:r>
              <a:rPr lang="fr-FR" sz="2400">
                <a:solidFill>
                  <a:schemeClr val="bg1"/>
                </a:solidFill>
                <a:cs typeface="Arial Unicode MS"/>
              </a:rPr>
              <a:t>Le rapport </a:t>
            </a:r>
            <a:r>
              <a:rPr lang="fr-FR" sz="2400" b="1">
                <a:solidFill>
                  <a:schemeClr val="bg1"/>
                </a:solidFill>
                <a:cs typeface="Arial Unicode MS"/>
              </a:rPr>
              <a:t>Lighthill</a:t>
            </a:r>
            <a:r>
              <a:rPr lang="fr-FR" sz="2400">
                <a:solidFill>
                  <a:schemeClr val="bg1"/>
                </a:solidFill>
                <a:cs typeface="Arial Unicode MS"/>
              </a:rPr>
              <a:t/>
            </a:r>
            <a:br>
              <a:rPr lang="fr-FR" sz="2400">
                <a:solidFill>
                  <a:schemeClr val="bg1"/>
                </a:solidFill>
                <a:cs typeface="Arial Unicode MS"/>
              </a:rPr>
            </a:br>
            <a:r>
              <a:rPr lang="fr-FR" sz="2400">
                <a:solidFill>
                  <a:schemeClr val="bg1"/>
                </a:solidFill>
                <a:cs typeface="Arial Unicode MS"/>
              </a:rPr>
              <a:t>(1973, Royaume-Uni)</a:t>
            </a:r>
            <a:br>
              <a:rPr lang="fr-FR" sz="2400">
                <a:solidFill>
                  <a:schemeClr val="bg1"/>
                </a:solidFill>
                <a:cs typeface="Arial Unicode MS"/>
              </a:rPr>
            </a:br>
            <a:r>
              <a:rPr lang="fr-FR" sz="2400">
                <a:solidFill>
                  <a:schemeClr val="bg1"/>
                </a:solidFill>
                <a:cs typeface="Arial Unicode MS"/>
              </a:rPr>
              <a:t>critique sévèrement</a:t>
            </a:r>
            <a:br>
              <a:rPr lang="fr-FR" sz="2400">
                <a:solidFill>
                  <a:schemeClr val="bg1"/>
                </a:solidFill>
                <a:cs typeface="Arial Unicode MS"/>
              </a:rPr>
            </a:br>
            <a:r>
              <a:rPr lang="fr-FR" sz="2400">
                <a:solidFill>
                  <a:schemeClr val="bg1"/>
                </a:solidFill>
                <a:cs typeface="Arial Unicode MS"/>
              </a:rPr>
              <a:t>le manque de résultats.</a:t>
            </a:r>
          </a:p>
        </p:txBody>
      </p:sp>
      <p:sp>
        <p:nvSpPr>
          <p:cNvPr id="44037" name="Text Box 7"/>
          <p:cNvSpPr txBox="1">
            <a:spLocks noChangeArrowheads="1"/>
          </p:cNvSpPr>
          <p:nvPr/>
        </p:nvSpPr>
        <p:spPr bwMode="auto">
          <a:xfrm>
            <a:off x="1584325" y="6278563"/>
            <a:ext cx="9364663" cy="579437"/>
          </a:xfrm>
          <a:prstGeom prst="rect">
            <a:avLst/>
          </a:prstGeom>
          <a:solidFill>
            <a:schemeClr val="tx1">
              <a:alpha val="50195"/>
            </a:schemeClr>
          </a:solidFill>
          <a:ln w="9525">
            <a:noFill/>
            <a:miter lim="800000"/>
            <a:headEnd/>
            <a:tailEnd/>
          </a:ln>
        </p:spPr>
        <p:txBody>
          <a:bodyPr>
            <a:spAutoFit/>
          </a:bodyPr>
          <a:lstStyle/>
          <a:p>
            <a:pPr algn="ctr"/>
            <a:r>
              <a:rPr lang="fr-FR" sz="3200" b="1">
                <a:solidFill>
                  <a:schemeClr val="bg1"/>
                </a:solidFill>
                <a:cs typeface="Arial Unicode MS"/>
              </a:rPr>
              <a:t>Baisse des financements</a:t>
            </a:r>
            <a:r>
              <a:rPr lang="fr-FR" sz="3200">
                <a:solidFill>
                  <a:schemeClr val="bg1"/>
                </a:solidFill>
                <a:cs typeface="Arial Unicode MS"/>
              </a:rPr>
              <a:t> et </a:t>
            </a:r>
            <a:r>
              <a:rPr lang="fr-FR" sz="3200" b="1">
                <a:solidFill>
                  <a:schemeClr val="bg1"/>
                </a:solidFill>
                <a:cs typeface="Arial Unicode MS"/>
              </a:rPr>
              <a:t>désintérêt</a:t>
            </a:r>
            <a:r>
              <a:rPr lang="fr-FR" sz="3200">
                <a:solidFill>
                  <a:schemeClr val="bg1"/>
                </a:solidFill>
                <a:cs typeface="Arial Unicode MS"/>
              </a:rPr>
              <a:t> pour l’IA.</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Shape 23">
            <a:extLst>
              <a:ext uri="{FF2B5EF4-FFF2-40B4-BE49-F238E27FC236}"/>
            </a:extLst>
          </p:cNvPr>
          <p:cNvSpPr/>
          <p:nvPr/>
        </p:nvSpPr>
        <p:spPr>
          <a:xfrm>
            <a:off x="-9525" y="0"/>
            <a:ext cx="12201525" cy="6858000"/>
          </a:xfrm>
          <a:custGeom>
            <a:avLst/>
            <a:gdLst>
              <a:gd name="connsiteX0" fmla="*/ 12192000 w 12192000"/>
              <a:gd name="connsiteY0" fmla="*/ 1487132 h 6858000"/>
              <a:gd name="connsiteX1" fmla="*/ 12192000 w 12192000"/>
              <a:gd name="connsiteY1" fmla="*/ 6858000 h 6858000"/>
              <a:gd name="connsiteX2" fmla="*/ 1341451 w 12192000"/>
              <a:gd name="connsiteY2" fmla="*/ 6858000 h 6858000"/>
              <a:gd name="connsiteX3" fmla="*/ 0 w 12192000"/>
              <a:gd name="connsiteY3" fmla="*/ 0 h 6858000"/>
              <a:gd name="connsiteX4" fmla="*/ 5418618 w 12192000"/>
              <a:gd name="connsiteY4" fmla="*/ 0 h 6858000"/>
              <a:gd name="connsiteX5" fmla="*/ 0 w 12192000"/>
              <a:gd name="connsiteY5" fmla="*/ 2682139 h 6858000"/>
              <a:gd name="connsiteX0" fmla="*/ 12192000 w 12192000"/>
              <a:gd name="connsiteY0" fmla="*/ 1496657 h 6867525"/>
              <a:gd name="connsiteX1" fmla="*/ 12192000 w 12192000"/>
              <a:gd name="connsiteY1" fmla="*/ 6867525 h 6867525"/>
              <a:gd name="connsiteX2" fmla="*/ 1341451 w 12192000"/>
              <a:gd name="connsiteY2" fmla="*/ 6867525 h 6867525"/>
              <a:gd name="connsiteX3" fmla="*/ 12192000 w 12192000"/>
              <a:gd name="connsiteY3" fmla="*/ 1496657 h 6867525"/>
              <a:gd name="connsiteX4" fmla="*/ 0 w 12192000"/>
              <a:gd name="connsiteY4" fmla="*/ 9525 h 6867525"/>
              <a:gd name="connsiteX5" fmla="*/ 7152168 w 12192000"/>
              <a:gd name="connsiteY5" fmla="*/ 0 h 6867525"/>
              <a:gd name="connsiteX6" fmla="*/ 0 w 12192000"/>
              <a:gd name="connsiteY6" fmla="*/ 2691664 h 6867525"/>
              <a:gd name="connsiteX7" fmla="*/ 0 w 12192000"/>
              <a:gd name="connsiteY7" fmla="*/ 9525 h 6867525"/>
              <a:gd name="connsiteX0" fmla="*/ 12192000 w 12192000"/>
              <a:gd name="connsiteY0" fmla="*/ 144107 h 6867525"/>
              <a:gd name="connsiteX1" fmla="*/ 12192000 w 12192000"/>
              <a:gd name="connsiteY1" fmla="*/ 6867525 h 6867525"/>
              <a:gd name="connsiteX2" fmla="*/ 1341451 w 12192000"/>
              <a:gd name="connsiteY2" fmla="*/ 6867525 h 6867525"/>
              <a:gd name="connsiteX3" fmla="*/ 12192000 w 12192000"/>
              <a:gd name="connsiteY3" fmla="*/ 144107 h 6867525"/>
              <a:gd name="connsiteX4" fmla="*/ 0 w 12192000"/>
              <a:gd name="connsiteY4" fmla="*/ 9525 h 6867525"/>
              <a:gd name="connsiteX5" fmla="*/ 7152168 w 12192000"/>
              <a:gd name="connsiteY5" fmla="*/ 0 h 6867525"/>
              <a:gd name="connsiteX6" fmla="*/ 0 w 12192000"/>
              <a:gd name="connsiteY6" fmla="*/ 2691664 h 6867525"/>
              <a:gd name="connsiteX7" fmla="*/ 0 w 12192000"/>
              <a:gd name="connsiteY7" fmla="*/ 9525 h 6867525"/>
              <a:gd name="connsiteX0" fmla="*/ 12201525 w 12201525"/>
              <a:gd name="connsiteY0" fmla="*/ 1106132 h 6867525"/>
              <a:gd name="connsiteX1" fmla="*/ 12192000 w 12201525"/>
              <a:gd name="connsiteY1" fmla="*/ 6867525 h 6867525"/>
              <a:gd name="connsiteX2" fmla="*/ 1341451 w 12201525"/>
              <a:gd name="connsiteY2" fmla="*/ 6867525 h 6867525"/>
              <a:gd name="connsiteX3" fmla="*/ 12201525 w 12201525"/>
              <a:gd name="connsiteY3" fmla="*/ 1106132 h 6867525"/>
              <a:gd name="connsiteX4" fmla="*/ 0 w 12201525"/>
              <a:gd name="connsiteY4" fmla="*/ 9525 h 6867525"/>
              <a:gd name="connsiteX5" fmla="*/ 7152168 w 12201525"/>
              <a:gd name="connsiteY5" fmla="*/ 0 h 6867525"/>
              <a:gd name="connsiteX6" fmla="*/ 0 w 12201525"/>
              <a:gd name="connsiteY6" fmla="*/ 2691664 h 6867525"/>
              <a:gd name="connsiteX7" fmla="*/ 0 w 12201525"/>
              <a:gd name="connsiteY7" fmla="*/ 9525 h 6867525"/>
              <a:gd name="connsiteX0" fmla="*/ 12201525 w 12201525"/>
              <a:gd name="connsiteY0" fmla="*/ 1096607 h 6858000"/>
              <a:gd name="connsiteX1" fmla="*/ 12192000 w 12201525"/>
              <a:gd name="connsiteY1" fmla="*/ 6858000 h 6858000"/>
              <a:gd name="connsiteX2" fmla="*/ 1341451 w 12201525"/>
              <a:gd name="connsiteY2" fmla="*/ 6858000 h 6858000"/>
              <a:gd name="connsiteX3" fmla="*/ 12201525 w 12201525"/>
              <a:gd name="connsiteY3" fmla="*/ 1096607 h 6858000"/>
              <a:gd name="connsiteX4" fmla="*/ 0 w 12201525"/>
              <a:gd name="connsiteY4" fmla="*/ 0 h 6858000"/>
              <a:gd name="connsiteX5" fmla="*/ 6933093 w 12201525"/>
              <a:gd name="connsiteY5" fmla="*/ 0 h 6858000"/>
              <a:gd name="connsiteX6" fmla="*/ 0 w 12201525"/>
              <a:gd name="connsiteY6" fmla="*/ 2682139 h 6858000"/>
              <a:gd name="connsiteX7" fmla="*/ 0 w 12201525"/>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1525" h="6858000">
                <a:moveTo>
                  <a:pt x="12201525" y="1096607"/>
                </a:moveTo>
                <a:lnTo>
                  <a:pt x="12192000" y="6858000"/>
                </a:lnTo>
                <a:lnTo>
                  <a:pt x="1341451" y="6858000"/>
                </a:lnTo>
                <a:lnTo>
                  <a:pt x="12201525" y="1096607"/>
                </a:lnTo>
                <a:close/>
                <a:moveTo>
                  <a:pt x="0" y="0"/>
                </a:moveTo>
                <a:lnTo>
                  <a:pt x="6933093" y="0"/>
                </a:lnTo>
                <a:lnTo>
                  <a:pt x="0" y="2682139"/>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26626" name="TextBox 26"/>
          <p:cNvSpPr txBox="1">
            <a:spLocks noChangeArrowheads="1"/>
          </p:cNvSpPr>
          <p:nvPr/>
        </p:nvSpPr>
        <p:spPr bwMode="auto">
          <a:xfrm rot="-1273559">
            <a:off x="0" y="857250"/>
            <a:ext cx="4870450" cy="701675"/>
          </a:xfrm>
          <a:prstGeom prst="rect">
            <a:avLst/>
          </a:prstGeom>
          <a:noFill/>
          <a:ln w="9525">
            <a:noFill/>
            <a:miter lim="800000"/>
            <a:headEnd/>
            <a:tailEnd/>
          </a:ln>
        </p:spPr>
        <p:txBody>
          <a:bodyPr anchor="ctr">
            <a:spAutoFit/>
          </a:bodyPr>
          <a:lstStyle/>
          <a:p>
            <a:pPr algn="dist"/>
            <a:r>
              <a:rPr lang="en-US" altLang="ko-KR" sz="4000" b="1">
                <a:ea typeface="Gulim" pitchFamily="34" charset="-127"/>
              </a:rPr>
              <a:t>REMERCIEMENTS</a:t>
            </a:r>
          </a:p>
        </p:txBody>
      </p:sp>
      <p:pic>
        <p:nvPicPr>
          <p:cNvPr id="26627" name="Picture 14"/>
          <p:cNvPicPr>
            <a:picLocks noChangeAspect="1" noChangeArrowheads="1"/>
          </p:cNvPicPr>
          <p:nvPr/>
        </p:nvPicPr>
        <p:blipFill>
          <a:blip r:embed="rId2"/>
          <a:srcRect/>
          <a:stretch>
            <a:fillRect/>
          </a:stretch>
        </p:blipFill>
        <p:spPr bwMode="auto">
          <a:xfrm>
            <a:off x="8602663" y="2646363"/>
            <a:ext cx="3382962" cy="2274887"/>
          </a:xfrm>
          <a:prstGeom prst="rect">
            <a:avLst/>
          </a:prstGeom>
          <a:noFill/>
          <a:ln w="76320">
            <a:noFill/>
            <a:round/>
            <a:headEnd/>
            <a:tailEnd/>
          </a:ln>
        </p:spPr>
      </p:pic>
      <p:pic>
        <p:nvPicPr>
          <p:cNvPr id="26628" name="Picture 15"/>
          <p:cNvPicPr>
            <a:picLocks noChangeAspect="1" noChangeArrowheads="1"/>
          </p:cNvPicPr>
          <p:nvPr/>
        </p:nvPicPr>
        <p:blipFill>
          <a:blip r:embed="rId3"/>
          <a:srcRect/>
          <a:stretch>
            <a:fillRect/>
          </a:stretch>
        </p:blipFill>
        <p:spPr bwMode="auto">
          <a:xfrm>
            <a:off x="4337050" y="4502150"/>
            <a:ext cx="3954463" cy="2165350"/>
          </a:xfrm>
          <a:prstGeom prst="rect">
            <a:avLst/>
          </a:prstGeom>
          <a:noFill/>
          <a:ln w="9525">
            <a:noFill/>
            <a:round/>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4"/>
          <p:cNvSpPr txBox="1">
            <a:spLocks noChangeArrowheads="1"/>
          </p:cNvSpPr>
          <p:nvPr/>
        </p:nvSpPr>
        <p:spPr bwMode="auto">
          <a:xfrm>
            <a:off x="157163" y="1244600"/>
            <a:ext cx="12034837" cy="5384800"/>
          </a:xfrm>
          <a:prstGeom prst="rect">
            <a:avLst/>
          </a:prstGeom>
          <a:noFill/>
          <a:ln w="9525">
            <a:noFill/>
            <a:miter lim="800000"/>
            <a:headEnd/>
            <a:tailEnd/>
          </a:ln>
        </p:spPr>
        <p:txBody>
          <a:bodyPr>
            <a:spAutoFit/>
          </a:bodyPr>
          <a:lstStyle/>
          <a:p>
            <a:r>
              <a:rPr lang="fr-FR" sz="1600">
                <a:cs typeface="Arial Unicode MS"/>
              </a:rPr>
              <a:t>Programme informatique qui </a:t>
            </a:r>
            <a:r>
              <a:rPr lang="fr-FR" sz="1600" b="1">
                <a:cs typeface="Arial Unicode MS"/>
              </a:rPr>
              <a:t>imite les capacités de décision d'un expert humain</a:t>
            </a:r>
            <a:r>
              <a:rPr lang="fr-FR" sz="1600">
                <a:cs typeface="Arial Unicode MS"/>
              </a:rPr>
              <a:t> dans un domaine très précis. </a:t>
            </a:r>
            <a:br>
              <a:rPr lang="fr-FR" sz="1600">
                <a:cs typeface="Arial Unicode MS"/>
              </a:rPr>
            </a:br>
            <a:r>
              <a:rPr lang="fr-FR" sz="1600">
                <a:cs typeface="Arial Unicode MS"/>
              </a:rPr>
              <a:t/>
            </a:r>
            <a:br>
              <a:rPr lang="fr-FR" sz="1600">
                <a:cs typeface="Arial Unicode MS"/>
              </a:rPr>
            </a:br>
            <a:r>
              <a:rPr lang="fr-FR" sz="1600">
                <a:cs typeface="Arial Unicode MS"/>
              </a:rPr>
              <a:t>Architecture basée sur 3 composants :</a:t>
            </a:r>
          </a:p>
          <a:p>
            <a:pPr>
              <a:buFontTx/>
              <a:buChar char="•"/>
            </a:pPr>
            <a:r>
              <a:rPr lang="fr-FR" sz="1600" b="1">
                <a:cs typeface="Arial Unicode MS"/>
              </a:rPr>
              <a:t> Base de Règles :</a:t>
            </a:r>
            <a:r>
              <a:rPr lang="fr-FR" sz="1600">
                <a:cs typeface="Arial Unicode MS"/>
              </a:rPr>
              <a:t> collection de connaissances</a:t>
            </a:r>
            <a:br>
              <a:rPr lang="fr-FR" sz="1600">
                <a:cs typeface="Arial Unicode MS"/>
              </a:rPr>
            </a:br>
            <a:r>
              <a:rPr lang="fr-FR" sz="1600">
                <a:cs typeface="Arial Unicode MS"/>
              </a:rPr>
              <a:t>         du type </a:t>
            </a:r>
            <a:r>
              <a:rPr lang="fr-FR" sz="1600" b="1">
                <a:cs typeface="Arial Unicode MS"/>
              </a:rPr>
              <a:t>SI... ALORS...</a:t>
            </a:r>
            <a:r>
              <a:rPr lang="fr-FR" sz="1600">
                <a:cs typeface="Arial Unicode MS"/>
              </a:rPr>
              <a:t> capturées auprès des experts humains.</a:t>
            </a:r>
          </a:p>
          <a:p>
            <a:pPr lvl="1"/>
            <a:r>
              <a:rPr lang="fr-FR" sz="1600" i="1">
                <a:cs typeface="Arial Unicode MS"/>
              </a:rPr>
              <a:t>Exemple en médecine :</a:t>
            </a:r>
            <a:r>
              <a:rPr lang="fr-FR" sz="1600">
                <a:cs typeface="Arial Unicode MS"/>
              </a:rPr>
              <a:t> </a:t>
            </a:r>
            <a:r>
              <a:rPr lang="fr-FR" sz="1600" b="1">
                <a:cs typeface="Arial Unicode MS"/>
              </a:rPr>
              <a:t>SI</a:t>
            </a:r>
            <a:r>
              <a:rPr lang="fr-FR" sz="1600">
                <a:cs typeface="Arial Unicode MS"/>
              </a:rPr>
              <a:t> le patient a de la fièvre ET un mal de gorge</a:t>
            </a:r>
            <a:br>
              <a:rPr lang="fr-FR" sz="1600">
                <a:cs typeface="Arial Unicode MS"/>
              </a:rPr>
            </a:br>
            <a:r>
              <a:rPr lang="fr-FR" sz="1600">
                <a:cs typeface="Arial Unicode MS"/>
              </a:rPr>
              <a:t>                                      </a:t>
            </a:r>
            <a:r>
              <a:rPr lang="fr-FR" sz="1600" b="1">
                <a:cs typeface="Arial Unicode MS"/>
              </a:rPr>
              <a:t>ALORS</a:t>
            </a:r>
            <a:r>
              <a:rPr lang="fr-FR" sz="1600">
                <a:cs typeface="Arial Unicode MS"/>
              </a:rPr>
              <a:t> il est possible (à 70%) qu'il ait une angine.</a:t>
            </a:r>
          </a:p>
          <a:p>
            <a:pPr>
              <a:buFontTx/>
              <a:buChar char="•"/>
            </a:pPr>
            <a:r>
              <a:rPr lang="fr-FR" sz="1600">
                <a:cs typeface="Arial Unicode MS"/>
              </a:rPr>
              <a:t> </a:t>
            </a:r>
            <a:r>
              <a:rPr lang="fr-FR" sz="1600" b="1">
                <a:cs typeface="Arial Unicode MS"/>
              </a:rPr>
              <a:t>Base de Faits :</a:t>
            </a:r>
            <a:r>
              <a:rPr lang="fr-FR" sz="1600">
                <a:cs typeface="Arial Unicode MS"/>
              </a:rPr>
              <a:t> données spécifiques au problème</a:t>
            </a:r>
            <a:br>
              <a:rPr lang="fr-FR" sz="1600">
                <a:cs typeface="Arial Unicode MS"/>
              </a:rPr>
            </a:br>
            <a:r>
              <a:rPr lang="fr-FR" sz="1600">
                <a:cs typeface="Arial Unicode MS"/>
              </a:rPr>
              <a:t>         exemple : les symptômes d'un patient).</a:t>
            </a:r>
          </a:p>
          <a:p>
            <a:pPr>
              <a:buFontTx/>
              <a:buChar char="•"/>
            </a:pPr>
            <a:r>
              <a:rPr lang="fr-FR" sz="1600">
                <a:cs typeface="Arial Unicode MS"/>
              </a:rPr>
              <a:t> </a:t>
            </a:r>
            <a:r>
              <a:rPr lang="fr-FR" sz="1600" b="1">
                <a:cs typeface="Arial Unicode MS"/>
              </a:rPr>
              <a:t>Moteur d'Inférence : </a:t>
            </a:r>
            <a:r>
              <a:rPr lang="fr-FR" sz="1600">
                <a:cs typeface="Arial Unicode MS"/>
              </a:rPr>
              <a:t>parcourt la base de règles et la compare aux faits</a:t>
            </a:r>
            <a:br>
              <a:rPr lang="fr-FR" sz="1600">
                <a:cs typeface="Arial Unicode MS"/>
              </a:rPr>
            </a:br>
            <a:r>
              <a:rPr lang="fr-FR" sz="1600">
                <a:cs typeface="Arial Unicode MS"/>
              </a:rPr>
              <a:t>                                      pour </a:t>
            </a:r>
            <a:r>
              <a:rPr lang="fr-FR" sz="1600" b="1">
                <a:cs typeface="Arial Unicode MS"/>
              </a:rPr>
              <a:t>déduire</a:t>
            </a:r>
            <a:r>
              <a:rPr lang="fr-FR" sz="1600">
                <a:cs typeface="Arial Unicode MS"/>
              </a:rPr>
              <a:t> de nouvelles conclusions.</a:t>
            </a:r>
          </a:p>
          <a:p>
            <a:endParaRPr lang="fr-FR" sz="1600">
              <a:cs typeface="Arial Unicode MS"/>
            </a:endParaRPr>
          </a:p>
          <a:p>
            <a:r>
              <a:rPr lang="fr-FR" sz="1600">
                <a:cs typeface="Arial Unicode MS"/>
              </a:rPr>
              <a:t>2 modes de fonctionnement :</a:t>
            </a:r>
          </a:p>
          <a:p>
            <a:pPr>
              <a:buFontTx/>
              <a:buChar char="•"/>
            </a:pPr>
            <a:r>
              <a:rPr lang="fr-FR" sz="1600" b="1">
                <a:cs typeface="Arial Unicode MS"/>
              </a:rPr>
              <a:t> Chaînage Avant :</a:t>
            </a:r>
            <a:r>
              <a:rPr lang="fr-FR" sz="1600">
                <a:cs typeface="Arial Unicode MS"/>
              </a:rPr>
              <a:t> on part des faits pour arriver à une conclusion (du symptôme vers le diagnostic).</a:t>
            </a:r>
          </a:p>
          <a:p>
            <a:pPr>
              <a:buFontTx/>
              <a:buChar char="•"/>
            </a:pPr>
            <a:r>
              <a:rPr lang="fr-FR" sz="1600" b="1">
                <a:cs typeface="Arial Unicode MS"/>
              </a:rPr>
              <a:t> Chaînage Arrière :</a:t>
            </a:r>
            <a:r>
              <a:rPr lang="fr-FR" sz="1600">
                <a:cs typeface="Arial Unicode MS"/>
              </a:rPr>
              <a:t> on part d'une hypothèse (un diagnostic) et on vérifie si les faits la supportent.</a:t>
            </a:r>
          </a:p>
          <a:p>
            <a:endParaRPr lang="fr-FR" sz="1600" b="1">
              <a:cs typeface="Arial Unicode MS"/>
            </a:endParaRPr>
          </a:p>
          <a:p>
            <a:r>
              <a:rPr lang="fr-FR" sz="1600" b="1">
                <a:cs typeface="Arial Unicode MS"/>
              </a:rPr>
              <a:t>Succès des Systèmes Experts</a:t>
            </a:r>
          </a:p>
          <a:p>
            <a:pPr>
              <a:buFontTx/>
              <a:buChar char="•"/>
            </a:pPr>
            <a:r>
              <a:rPr lang="fr-FR" sz="1600" b="1">
                <a:cs typeface="Arial Unicode MS"/>
              </a:rPr>
              <a:t> Utilité pratique immédiate :</a:t>
            </a:r>
            <a:r>
              <a:rPr lang="fr-FR" sz="1600">
                <a:cs typeface="Arial Unicode MS"/>
              </a:rPr>
              <a:t> résolvent des problèmes concrets.</a:t>
            </a:r>
          </a:p>
          <a:p>
            <a:pPr>
              <a:buFontTx/>
              <a:buChar char="•"/>
            </a:pPr>
            <a:r>
              <a:rPr lang="fr-FR" sz="1600" b="1">
                <a:cs typeface="Arial Unicode MS"/>
              </a:rPr>
              <a:t> Succès commerciaux retentissants :</a:t>
            </a:r>
            <a:r>
              <a:rPr lang="fr-FR" sz="1600">
                <a:cs typeface="Arial Unicode MS"/>
              </a:rPr>
              <a:t> </a:t>
            </a:r>
          </a:p>
          <a:p>
            <a:pPr lvl="1">
              <a:buFontTx/>
              <a:buChar char="•"/>
            </a:pPr>
            <a:r>
              <a:rPr lang="fr-FR" sz="1600" b="1">
                <a:cs typeface="Arial Unicode MS"/>
              </a:rPr>
              <a:t> MYCIN</a:t>
            </a:r>
            <a:r>
              <a:rPr lang="fr-FR" sz="1600">
                <a:cs typeface="Arial Unicode MS"/>
              </a:rPr>
              <a:t> : diagnostic des infections bactériennes</a:t>
            </a:r>
          </a:p>
          <a:p>
            <a:pPr lvl="1">
              <a:buFontTx/>
              <a:buChar char="•"/>
            </a:pPr>
            <a:r>
              <a:rPr lang="fr-FR" sz="1600">
                <a:cs typeface="Arial Unicode MS"/>
              </a:rPr>
              <a:t> </a:t>
            </a:r>
            <a:r>
              <a:rPr lang="fr-FR" sz="1600" b="1">
                <a:cs typeface="Arial Unicode MS"/>
              </a:rPr>
              <a:t>DENDRAL</a:t>
            </a:r>
            <a:r>
              <a:rPr lang="fr-FR" sz="1600">
                <a:cs typeface="Arial Unicode MS"/>
              </a:rPr>
              <a:t> : analyse de structures chimiques</a:t>
            </a:r>
          </a:p>
        </p:txBody>
      </p:sp>
      <p:pic>
        <p:nvPicPr>
          <p:cNvPr id="45058" name="Picture 2"/>
          <p:cNvPicPr>
            <a:picLocks noChangeAspect="1" noChangeArrowheads="1"/>
          </p:cNvPicPr>
          <p:nvPr/>
        </p:nvPicPr>
        <p:blipFill>
          <a:blip r:embed="rId2"/>
          <a:srcRect/>
          <a:stretch>
            <a:fillRect/>
          </a:stretch>
        </p:blipFill>
        <p:spPr bwMode="auto">
          <a:xfrm>
            <a:off x="7439025" y="1752600"/>
            <a:ext cx="4602163" cy="2562225"/>
          </a:xfrm>
          <a:prstGeom prst="rect">
            <a:avLst/>
          </a:prstGeom>
          <a:noFill/>
          <a:ln w="9525">
            <a:noFill/>
            <a:miter lim="800000"/>
            <a:headEnd/>
            <a:tailEnd/>
          </a:ln>
        </p:spPr>
      </p:pic>
      <p:sp>
        <p:nvSpPr>
          <p:cNvPr id="45059" name="Text Placeholder 1"/>
          <p:cNvSpPr>
            <a:spLocks noGrp="1"/>
          </p:cNvSpPr>
          <p:nvPr>
            <p:ph type="body" sz="quarter" idx="4294967295"/>
          </p:nvPr>
        </p:nvSpPr>
        <p:spPr bwMode="auto">
          <a:xfrm>
            <a:off x="323850" y="271463"/>
            <a:ext cx="11572875" cy="723900"/>
          </a:xfrm>
          <a:prstGeom prst="rect">
            <a:avLst/>
          </a:prstGeom>
          <a:noFill/>
          <a:ln>
            <a:miter lim="800000"/>
            <a:headEnd/>
            <a:tailEnd/>
          </a:ln>
        </p:spPr>
        <p:txBody>
          <a:bodyPr anchor="ctr"/>
          <a:lstStyle/>
          <a:p>
            <a:pPr marL="0" indent="0" algn="ctr" eaLnBrk="1" hangingPunct="1">
              <a:buFont typeface="Arial" charset="0"/>
              <a:buNone/>
            </a:pPr>
            <a:r>
              <a:rPr lang="en-US" sz="4000" smtClean="0">
                <a:solidFill>
                  <a:schemeClr val="bg1"/>
                </a:solidFill>
                <a:cs typeface="Arial" charset="0"/>
              </a:rPr>
              <a:t>Le dégel : </a:t>
            </a:r>
            <a:br>
              <a:rPr lang="en-US" sz="4000" smtClean="0">
                <a:solidFill>
                  <a:schemeClr val="bg1"/>
                </a:solidFill>
                <a:cs typeface="Arial" charset="0"/>
              </a:rPr>
            </a:br>
            <a:r>
              <a:rPr lang="en-US" sz="4000" smtClean="0">
                <a:solidFill>
                  <a:schemeClr val="bg1"/>
                </a:solidFill>
                <a:cs typeface="Arial" charset="0"/>
              </a:rPr>
              <a:t>Les Systèmes Experts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p:cNvPicPr>
            <a:picLocks noChangeAspect="1" noChangeArrowheads="1"/>
          </p:cNvPicPr>
          <p:nvPr/>
        </p:nvPicPr>
        <p:blipFill>
          <a:blip r:embed="rId2"/>
          <a:srcRect/>
          <a:stretch>
            <a:fillRect/>
          </a:stretch>
        </p:blipFill>
        <p:spPr bwMode="auto">
          <a:xfrm>
            <a:off x="0" y="1116013"/>
            <a:ext cx="12368213" cy="6791325"/>
          </a:xfrm>
          <a:prstGeom prst="rect">
            <a:avLst/>
          </a:prstGeom>
          <a:noFill/>
          <a:ln w="9525">
            <a:noFill/>
            <a:miter lim="800000"/>
            <a:headEnd/>
            <a:tailEnd/>
          </a:ln>
        </p:spPr>
      </p:pic>
      <p:sp>
        <p:nvSpPr>
          <p:cNvPr id="46082" name="Text Placeholder 1"/>
          <p:cNvSpPr>
            <a:spLocks noGrp="1"/>
          </p:cNvSpPr>
          <p:nvPr>
            <p:ph type="body" sz="quarter" idx="4294967295"/>
          </p:nvPr>
        </p:nvSpPr>
        <p:spPr bwMode="auto">
          <a:xfrm>
            <a:off x="619125" y="180975"/>
            <a:ext cx="11572875" cy="723900"/>
          </a:xfrm>
          <a:prstGeom prst="rect">
            <a:avLst/>
          </a:prstGeom>
          <a:noFill/>
          <a:ln>
            <a:miter lim="800000"/>
            <a:headEnd/>
            <a:tailEnd/>
          </a:ln>
        </p:spPr>
        <p:txBody>
          <a:bodyPr anchor="ctr"/>
          <a:lstStyle/>
          <a:p>
            <a:pPr marL="0" indent="0" algn="ctr" eaLnBrk="1" hangingPunct="1">
              <a:buFont typeface="Arial" charset="0"/>
              <a:buNone/>
            </a:pPr>
            <a:r>
              <a:rPr lang="en-US" sz="4000" smtClean="0">
                <a:solidFill>
                  <a:schemeClr val="bg1"/>
                </a:solidFill>
                <a:cs typeface="Arial" charset="0"/>
              </a:rPr>
              <a:t>La désillusion des</a:t>
            </a:r>
            <a:br>
              <a:rPr lang="en-US" sz="4000" smtClean="0">
                <a:solidFill>
                  <a:schemeClr val="bg1"/>
                </a:solidFill>
                <a:cs typeface="Arial" charset="0"/>
              </a:rPr>
            </a:br>
            <a:r>
              <a:rPr lang="en-US" sz="4000" smtClean="0">
                <a:solidFill>
                  <a:schemeClr val="bg1"/>
                </a:solidFill>
                <a:cs typeface="Arial" charset="0"/>
              </a:rPr>
              <a:t>systèmes experts</a:t>
            </a:r>
          </a:p>
        </p:txBody>
      </p:sp>
      <p:sp>
        <p:nvSpPr>
          <p:cNvPr id="46083" name="Text Box 5"/>
          <p:cNvSpPr txBox="1">
            <a:spLocks noChangeArrowheads="1"/>
          </p:cNvSpPr>
          <p:nvPr/>
        </p:nvSpPr>
        <p:spPr bwMode="auto">
          <a:xfrm>
            <a:off x="7904163" y="1330325"/>
            <a:ext cx="4456112" cy="1465263"/>
          </a:xfrm>
          <a:prstGeom prst="rect">
            <a:avLst/>
          </a:prstGeom>
          <a:noFill/>
          <a:ln w="9525">
            <a:noFill/>
            <a:miter lim="800000"/>
            <a:headEnd/>
            <a:tailEnd/>
          </a:ln>
        </p:spPr>
        <p:txBody>
          <a:bodyPr>
            <a:spAutoFit/>
          </a:bodyPr>
          <a:lstStyle/>
          <a:p>
            <a:r>
              <a:rPr lang="fr-FR" b="1">
                <a:solidFill>
                  <a:schemeClr val="bg1"/>
                </a:solidFill>
                <a:cs typeface="Arial Unicode MS"/>
              </a:rPr>
              <a:t>Problème de Maintenance :</a:t>
            </a:r>
            <a:r>
              <a:rPr lang="fr-FR">
                <a:solidFill>
                  <a:schemeClr val="bg1"/>
                </a:solidFill>
                <a:cs typeface="Arial Unicode MS"/>
              </a:rPr>
              <a:t> les bases de règles devenaient gigantesques, complexes et difficiles à maintenir.</a:t>
            </a:r>
            <a:br>
              <a:rPr lang="fr-FR">
                <a:solidFill>
                  <a:schemeClr val="bg1"/>
                </a:solidFill>
                <a:cs typeface="Arial Unicode MS"/>
              </a:rPr>
            </a:br>
            <a:r>
              <a:rPr lang="fr-FR">
                <a:solidFill>
                  <a:schemeClr val="bg1"/>
                </a:solidFill>
                <a:cs typeface="Arial Unicode MS"/>
              </a:rPr>
              <a:t>Ajouter une nouvelle règle pouvait créer des conflits imprévus avec les anciennes.</a:t>
            </a:r>
          </a:p>
        </p:txBody>
      </p:sp>
      <p:sp>
        <p:nvSpPr>
          <p:cNvPr id="46084" name="Text Box 7"/>
          <p:cNvSpPr txBox="1">
            <a:spLocks noChangeArrowheads="1"/>
          </p:cNvSpPr>
          <p:nvPr/>
        </p:nvSpPr>
        <p:spPr bwMode="auto">
          <a:xfrm>
            <a:off x="7983538" y="3794125"/>
            <a:ext cx="4456112" cy="1739900"/>
          </a:xfrm>
          <a:prstGeom prst="rect">
            <a:avLst/>
          </a:prstGeom>
          <a:noFill/>
          <a:ln w="9525">
            <a:noFill/>
            <a:miter lim="800000"/>
            <a:headEnd/>
            <a:tailEnd/>
          </a:ln>
        </p:spPr>
        <p:txBody>
          <a:bodyPr>
            <a:spAutoFit/>
          </a:bodyPr>
          <a:lstStyle/>
          <a:p>
            <a:r>
              <a:rPr lang="fr-FR" b="1">
                <a:solidFill>
                  <a:schemeClr val="bg1"/>
                </a:solidFill>
                <a:cs typeface="Arial Unicode MS"/>
              </a:rPr>
              <a:t>Manque de Sens Commun :</a:t>
            </a:r>
            <a:r>
              <a:rPr lang="fr-FR">
                <a:solidFill>
                  <a:schemeClr val="bg1"/>
                </a:solidFill>
                <a:cs typeface="Arial Unicode MS"/>
              </a:rPr>
              <a:t> un système expert est un "idiot savant". Il sait tout sur son domaine étroit, mais il ne comprend pas les bases du monde.</a:t>
            </a:r>
            <a:br>
              <a:rPr lang="fr-FR">
                <a:solidFill>
                  <a:schemeClr val="bg1"/>
                </a:solidFill>
                <a:cs typeface="Arial Unicode MS"/>
              </a:rPr>
            </a:br>
            <a:r>
              <a:rPr lang="fr-FR">
                <a:solidFill>
                  <a:schemeClr val="bg1"/>
                </a:solidFill>
                <a:cs typeface="Arial Unicode MS"/>
              </a:rPr>
              <a:t>Il peut donc faire des erreurs absurdes si on sort de son cadre.</a:t>
            </a:r>
          </a:p>
        </p:txBody>
      </p:sp>
      <p:sp>
        <p:nvSpPr>
          <p:cNvPr id="46085" name="Text Box 8"/>
          <p:cNvSpPr txBox="1">
            <a:spLocks noChangeArrowheads="1"/>
          </p:cNvSpPr>
          <p:nvPr/>
        </p:nvSpPr>
        <p:spPr bwMode="auto">
          <a:xfrm>
            <a:off x="192088" y="1384300"/>
            <a:ext cx="4456112" cy="1739900"/>
          </a:xfrm>
          <a:prstGeom prst="rect">
            <a:avLst/>
          </a:prstGeom>
          <a:noFill/>
          <a:ln w="9525">
            <a:noFill/>
            <a:miter lim="800000"/>
            <a:headEnd/>
            <a:tailEnd/>
          </a:ln>
        </p:spPr>
        <p:txBody>
          <a:bodyPr>
            <a:spAutoFit/>
          </a:bodyPr>
          <a:lstStyle/>
          <a:p>
            <a:r>
              <a:rPr lang="fr-FR" b="1">
                <a:solidFill>
                  <a:schemeClr val="bg1"/>
                </a:solidFill>
                <a:cs typeface="Arial Unicode MS"/>
              </a:rPr>
              <a:t>Manque de polyvalence et coût de développement :</a:t>
            </a:r>
            <a:r>
              <a:rPr lang="fr-FR">
                <a:solidFill>
                  <a:schemeClr val="bg1"/>
                </a:solidFill>
                <a:cs typeface="Arial Unicode MS"/>
              </a:rPr>
              <a:t> nécessite</a:t>
            </a:r>
            <a:br>
              <a:rPr lang="fr-FR">
                <a:solidFill>
                  <a:schemeClr val="bg1"/>
                </a:solidFill>
                <a:cs typeface="Arial Unicode MS"/>
              </a:rPr>
            </a:br>
            <a:r>
              <a:rPr lang="fr-FR">
                <a:solidFill>
                  <a:schemeClr val="bg1"/>
                </a:solidFill>
                <a:cs typeface="Arial Unicode MS"/>
              </a:rPr>
              <a:t>l’intervention d’experts humains et d’ingénieurs pour formaliser les connaissances.</a:t>
            </a:r>
            <a:br>
              <a:rPr lang="fr-FR">
                <a:solidFill>
                  <a:schemeClr val="bg1"/>
                </a:solidFill>
                <a:cs typeface="Arial Unicode MS"/>
              </a:rPr>
            </a:br>
            <a:r>
              <a:rPr lang="fr-FR">
                <a:solidFill>
                  <a:schemeClr val="bg1"/>
                </a:solidFill>
                <a:cs typeface="Arial Unicode MS"/>
              </a:rPr>
              <a:t>Adaptabilité très limitée.</a:t>
            </a:r>
          </a:p>
        </p:txBody>
      </p:sp>
      <p:sp>
        <p:nvSpPr>
          <p:cNvPr id="46086" name="Text Box 9"/>
          <p:cNvSpPr txBox="1">
            <a:spLocks noChangeArrowheads="1"/>
          </p:cNvSpPr>
          <p:nvPr/>
        </p:nvSpPr>
        <p:spPr bwMode="auto">
          <a:xfrm>
            <a:off x="211138" y="4608513"/>
            <a:ext cx="4456112" cy="1739900"/>
          </a:xfrm>
          <a:prstGeom prst="rect">
            <a:avLst/>
          </a:prstGeom>
          <a:noFill/>
          <a:ln w="9525">
            <a:noFill/>
            <a:miter lim="800000"/>
            <a:headEnd/>
            <a:tailEnd/>
          </a:ln>
        </p:spPr>
        <p:txBody>
          <a:bodyPr>
            <a:spAutoFit/>
          </a:bodyPr>
          <a:lstStyle/>
          <a:p>
            <a:r>
              <a:rPr lang="fr-FR" b="1">
                <a:solidFill>
                  <a:schemeClr val="bg1"/>
                </a:solidFill>
                <a:cs typeface="Arial Unicode MS"/>
              </a:rPr>
              <a:t>Problème d’explicabilité :</a:t>
            </a:r>
            <a:r>
              <a:rPr lang="fr-FR">
                <a:solidFill>
                  <a:schemeClr val="bg1"/>
                </a:solidFill>
                <a:cs typeface="Arial Unicode MS"/>
              </a:rPr>
              <a:t> Bien</a:t>
            </a:r>
          </a:p>
          <a:p>
            <a:r>
              <a:rPr lang="fr-FR">
                <a:solidFill>
                  <a:schemeClr val="bg1"/>
                </a:solidFill>
                <a:cs typeface="Arial Unicode MS"/>
              </a:rPr>
              <a:t>qu’ils puissent fournir des explications</a:t>
            </a:r>
            <a:br>
              <a:rPr lang="fr-FR">
                <a:solidFill>
                  <a:schemeClr val="bg1"/>
                </a:solidFill>
                <a:cs typeface="Arial Unicode MS"/>
              </a:rPr>
            </a:br>
            <a:r>
              <a:rPr lang="fr-FR">
                <a:solidFill>
                  <a:schemeClr val="bg1"/>
                </a:solidFill>
                <a:cs typeface="Arial Unicode MS"/>
              </a:rPr>
              <a:t>sur leurs raisonnements, celles-ci sont souvent limitées à la logique programmée et ne reflètent pas toujours la réalité complexe du monde. </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Placeholder 1"/>
          <p:cNvSpPr>
            <a:spLocks noGrp="1"/>
          </p:cNvSpPr>
          <p:nvPr>
            <p:ph type="body" sz="quarter" idx="4294967295"/>
          </p:nvPr>
        </p:nvSpPr>
        <p:spPr bwMode="auto">
          <a:xfrm>
            <a:off x="323850" y="271463"/>
            <a:ext cx="11572875" cy="723900"/>
          </a:xfrm>
          <a:prstGeom prst="rect">
            <a:avLst/>
          </a:prstGeom>
          <a:noFill/>
          <a:ln>
            <a:miter lim="800000"/>
            <a:headEnd/>
            <a:tailEnd/>
          </a:ln>
        </p:spPr>
        <p:txBody>
          <a:bodyPr anchor="ctr"/>
          <a:lstStyle/>
          <a:p>
            <a:pPr marL="0" indent="0" algn="ctr" eaLnBrk="1" hangingPunct="1">
              <a:buFont typeface="Arial" charset="0"/>
              <a:buNone/>
            </a:pPr>
            <a:r>
              <a:rPr lang="fr-FR" sz="4000" smtClean="0">
                <a:solidFill>
                  <a:schemeClr val="bg1"/>
                </a:solidFill>
              </a:rPr>
              <a:t>La renaissance de l’IA</a:t>
            </a:r>
            <a:br>
              <a:rPr lang="fr-FR" sz="4000" smtClean="0">
                <a:solidFill>
                  <a:schemeClr val="bg1"/>
                </a:solidFill>
              </a:rPr>
            </a:br>
            <a:r>
              <a:rPr lang="fr-FR" sz="4000" smtClean="0">
                <a:solidFill>
                  <a:schemeClr val="bg1"/>
                </a:solidFill>
              </a:rPr>
              <a:t>(1990–2010)</a:t>
            </a:r>
            <a:endParaRPr lang="en-US" sz="4000" smtClean="0">
              <a:solidFill>
                <a:schemeClr val="bg1"/>
              </a:solidFill>
              <a:cs typeface="Arial" charset="0"/>
            </a:endParaRPr>
          </a:p>
        </p:txBody>
      </p:sp>
      <p:sp>
        <p:nvSpPr>
          <p:cNvPr id="115715" name="Text Box 3"/>
          <p:cNvSpPr txBox="1">
            <a:spLocks noChangeArrowheads="1"/>
          </p:cNvSpPr>
          <p:nvPr/>
        </p:nvSpPr>
        <p:spPr bwMode="auto">
          <a:xfrm>
            <a:off x="85725" y="1279525"/>
            <a:ext cx="8977313" cy="4800600"/>
          </a:xfrm>
          <a:prstGeom prst="rect">
            <a:avLst/>
          </a:prstGeom>
          <a:noFill/>
          <a:ln w="9525">
            <a:noFill/>
            <a:miter lim="800000"/>
            <a:headEnd/>
            <a:tailEnd/>
          </a:ln>
          <a:effectLst/>
        </p:spPr>
        <p:txBody>
          <a:bodyPr>
            <a:spAutoFit/>
          </a:bodyPr>
          <a:lstStyle/>
          <a:p>
            <a:pPr marL="285750" indent="-285750">
              <a:buFont typeface="Arial" panose="020B0604020202020204" pitchFamily="34" charset="0"/>
              <a:buChar char="•"/>
              <a:defRPr/>
            </a:pPr>
            <a:r>
              <a:rPr lang="fr-FR" dirty="0"/>
              <a:t>L’avènement de la robotique industrielle créée des besoins spécifiques :</a:t>
            </a:r>
          </a:p>
          <a:p>
            <a:pPr marL="742950" lvl="1" indent="-285750">
              <a:buFont typeface="Arial" panose="020B0604020202020204" pitchFamily="34" charset="0"/>
              <a:buChar char="•"/>
              <a:defRPr/>
            </a:pPr>
            <a:r>
              <a:rPr lang="fr-FR" dirty="0"/>
              <a:t>Vision par ordinateur (reconnaissance d’images)</a:t>
            </a:r>
          </a:p>
          <a:p>
            <a:pPr marL="742950" lvl="1" indent="-285750">
              <a:buFont typeface="Arial" panose="020B0604020202020204" pitchFamily="34" charset="0"/>
              <a:buChar char="•"/>
              <a:defRPr/>
            </a:pPr>
            <a:r>
              <a:rPr lang="fr-FR" dirty="0"/>
              <a:t>planification de mouvement</a:t>
            </a:r>
          </a:p>
          <a:p>
            <a:pPr marL="742950" lvl="1" indent="-285750">
              <a:buFont typeface="Arial" panose="020B0604020202020204" pitchFamily="34" charset="0"/>
              <a:buChar char="•"/>
              <a:defRPr/>
            </a:pPr>
            <a:r>
              <a:rPr lang="fr-FR" dirty="0"/>
              <a:t>interaction homme-robot </a:t>
            </a:r>
          </a:p>
          <a:p>
            <a:pPr marL="285750" indent="-285750">
              <a:buFont typeface="Arial" panose="020B0604020202020204" pitchFamily="34" charset="0"/>
              <a:buChar char="•"/>
              <a:defRPr/>
            </a:pPr>
            <a:endParaRPr lang="fr-FR" dirty="0"/>
          </a:p>
          <a:p>
            <a:pPr marL="285750" indent="-285750">
              <a:buFont typeface="Arial" panose="020B0604020202020204" pitchFamily="34" charset="0"/>
              <a:buChar char="•"/>
              <a:defRPr/>
            </a:pPr>
            <a:r>
              <a:rPr lang="fr-FR" dirty="0"/>
              <a:t>La </a:t>
            </a:r>
            <a:r>
              <a:rPr lang="fr-FR" b="1" dirty="0"/>
              <a:t>puissance de calcul </a:t>
            </a:r>
            <a:r>
              <a:rPr lang="fr-FR" dirty="0"/>
              <a:t>s’accroit grâce aux architectures massivement parallèles</a:t>
            </a:r>
            <a:br>
              <a:rPr lang="fr-FR" dirty="0"/>
            </a:br>
            <a:r>
              <a:rPr lang="fr-FR" b="1" dirty="0" err="1">
                <a:solidFill>
                  <a:schemeClr val="accent6">
                    <a:lumMod val="50000"/>
                    <a:lumOff val="50000"/>
                  </a:schemeClr>
                </a:solidFill>
              </a:rPr>
              <a:t>Deep</a:t>
            </a:r>
            <a:r>
              <a:rPr lang="fr-FR" b="1" dirty="0">
                <a:solidFill>
                  <a:schemeClr val="accent6">
                    <a:lumMod val="50000"/>
                    <a:lumOff val="50000"/>
                  </a:schemeClr>
                </a:solidFill>
              </a:rPr>
              <a:t> Blue</a:t>
            </a:r>
            <a:r>
              <a:rPr lang="fr-FR" dirty="0"/>
              <a:t>, un </a:t>
            </a:r>
            <a:r>
              <a:rPr lang="fr-FR" b="1" dirty="0"/>
              <a:t>supercalculateur </a:t>
            </a:r>
            <a:r>
              <a:rPr lang="fr-FR" dirty="0"/>
              <a:t>avec 30 processeurs spécialisés conçus pour le jeu d'échecs, pouvait évaluer </a:t>
            </a:r>
            <a:r>
              <a:rPr lang="fr-FR" b="1" dirty="0"/>
              <a:t>200 millions de positions par seconde</a:t>
            </a:r>
            <a:r>
              <a:rPr lang="fr-FR" dirty="0"/>
              <a:t> qui permettent de voir des combinaisons tactiques extrêmement longues et complexes</a:t>
            </a:r>
            <a:br>
              <a:rPr lang="fr-FR" dirty="0"/>
            </a:br>
            <a:r>
              <a:rPr lang="fr-FR" dirty="0"/>
              <a:t/>
            </a:r>
            <a:br>
              <a:rPr lang="fr-FR" dirty="0"/>
            </a:br>
            <a:r>
              <a:rPr lang="fr-FR" dirty="0"/>
              <a:t>En 1997, </a:t>
            </a:r>
            <a:r>
              <a:rPr lang="fr-FR" dirty="0" err="1"/>
              <a:t>Deep</a:t>
            </a:r>
            <a:r>
              <a:rPr lang="fr-FR" dirty="0"/>
              <a:t> Blue bat Gary Kasparov le champion du monde </a:t>
            </a:r>
          </a:p>
          <a:p>
            <a:pPr marL="285750" indent="-285750">
              <a:buFont typeface="Arial" panose="020B0604020202020204" pitchFamily="34" charset="0"/>
              <a:buChar char="•"/>
              <a:defRPr/>
            </a:pPr>
            <a:endParaRPr lang="fr-FR" dirty="0"/>
          </a:p>
          <a:p>
            <a:pPr marL="285750" indent="-285750">
              <a:buFont typeface="Arial" panose="020B0604020202020204" pitchFamily="34" charset="0"/>
              <a:buChar char="•"/>
              <a:defRPr/>
            </a:pPr>
            <a:r>
              <a:rPr lang="fr-FR" dirty="0"/>
              <a:t>A partir des années 2000 : </a:t>
            </a:r>
            <a:r>
              <a:rPr lang="fr-FR" b="1" dirty="0"/>
              <a:t>explosion des données numériques </a:t>
            </a:r>
            <a:r>
              <a:rPr lang="fr-FR" dirty="0"/>
              <a:t>accessibles par Internet (</a:t>
            </a:r>
            <a:r>
              <a:rPr lang="fr-FR" i="1" dirty="0" err="1"/>
              <a:t>Big</a:t>
            </a:r>
            <a:r>
              <a:rPr lang="fr-FR" i="1" dirty="0"/>
              <a:t> Data</a:t>
            </a:r>
            <a:r>
              <a:rPr lang="fr-FR" dirty="0"/>
              <a:t>)</a:t>
            </a:r>
          </a:p>
          <a:p>
            <a:pPr marL="285750" indent="-285750">
              <a:buFont typeface="Arial" panose="020B0604020202020204" pitchFamily="34" charset="0"/>
              <a:buChar char="•"/>
              <a:defRPr/>
            </a:pPr>
            <a:endParaRPr lang="fr-FR" dirty="0"/>
          </a:p>
          <a:p>
            <a:pPr marL="285750" indent="-285750">
              <a:buFont typeface="Arial" panose="020B0604020202020204" pitchFamily="34" charset="0"/>
              <a:buChar char="•"/>
              <a:defRPr/>
            </a:pPr>
            <a:r>
              <a:rPr lang="fr-FR" dirty="0"/>
              <a:t>Développement des </a:t>
            </a:r>
            <a:r>
              <a:rPr lang="fr-FR" b="1" dirty="0"/>
              <a:t>réseaux de neurones profonds (</a:t>
            </a:r>
            <a:r>
              <a:rPr lang="fr-FR" b="1" dirty="0" err="1"/>
              <a:t>deep</a:t>
            </a:r>
            <a:r>
              <a:rPr lang="fr-FR" b="1" dirty="0"/>
              <a:t> </a:t>
            </a:r>
            <a:r>
              <a:rPr lang="fr-FR" b="1" dirty="0" err="1"/>
              <a:t>learning</a:t>
            </a:r>
            <a:r>
              <a:rPr lang="fr-FR" b="1" dirty="0"/>
              <a:t>)</a:t>
            </a:r>
            <a:r>
              <a:rPr lang="fr-FR" dirty="0"/>
              <a:t> et du </a:t>
            </a:r>
            <a:r>
              <a:rPr lang="fr-FR" b="1" dirty="0"/>
              <a:t>machine </a:t>
            </a:r>
            <a:r>
              <a:rPr lang="fr-FR" b="1" dirty="0" err="1"/>
              <a:t>learning</a:t>
            </a:r>
            <a:r>
              <a:rPr lang="fr-FR" dirty="0"/>
              <a:t>.</a:t>
            </a:r>
          </a:p>
        </p:txBody>
      </p:sp>
      <p:pic>
        <p:nvPicPr>
          <p:cNvPr id="47107" name="Picture 2"/>
          <p:cNvPicPr>
            <a:picLocks noChangeAspect="1" noChangeArrowheads="1"/>
          </p:cNvPicPr>
          <p:nvPr/>
        </p:nvPicPr>
        <p:blipFill>
          <a:blip r:embed="rId2"/>
          <a:srcRect/>
          <a:stretch>
            <a:fillRect/>
          </a:stretch>
        </p:blipFill>
        <p:spPr bwMode="auto">
          <a:xfrm>
            <a:off x="9069388" y="3016250"/>
            <a:ext cx="2676525" cy="1704975"/>
          </a:xfrm>
          <a:prstGeom prst="rect">
            <a:avLst/>
          </a:prstGeom>
          <a:noFill/>
          <a:ln w="9525">
            <a:noFill/>
            <a:miter lim="800000"/>
            <a:headEnd/>
            <a:tailEnd/>
          </a:ln>
        </p:spPr>
      </p:pic>
      <p:pic>
        <p:nvPicPr>
          <p:cNvPr id="47108" name="Picture 3"/>
          <p:cNvPicPr>
            <a:picLocks noChangeAspect="1" noChangeArrowheads="1"/>
          </p:cNvPicPr>
          <p:nvPr/>
        </p:nvPicPr>
        <p:blipFill>
          <a:blip r:embed="rId3"/>
          <a:srcRect/>
          <a:stretch>
            <a:fillRect/>
          </a:stretch>
        </p:blipFill>
        <p:spPr bwMode="auto">
          <a:xfrm>
            <a:off x="8926513" y="5151438"/>
            <a:ext cx="3265487" cy="1706562"/>
          </a:xfrm>
          <a:prstGeom prst="rect">
            <a:avLst/>
          </a:prstGeom>
          <a:noFill/>
          <a:ln w="9525">
            <a:noFill/>
            <a:miter lim="800000"/>
            <a:headEnd/>
            <a:tailEnd/>
          </a:ln>
        </p:spPr>
      </p:pic>
      <p:pic>
        <p:nvPicPr>
          <p:cNvPr id="47109" name="Picture 4"/>
          <p:cNvPicPr>
            <a:picLocks noChangeAspect="1" noChangeArrowheads="1"/>
          </p:cNvPicPr>
          <p:nvPr/>
        </p:nvPicPr>
        <p:blipFill>
          <a:blip r:embed="rId4"/>
          <a:srcRect/>
          <a:stretch>
            <a:fillRect/>
          </a:stretch>
        </p:blipFill>
        <p:spPr bwMode="auto">
          <a:xfrm>
            <a:off x="9063038" y="1276350"/>
            <a:ext cx="2682875" cy="15113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extBox 7"/>
          <p:cNvSpPr txBox="1">
            <a:spLocks noChangeArrowheads="1"/>
          </p:cNvSpPr>
          <p:nvPr/>
        </p:nvSpPr>
        <p:spPr bwMode="auto">
          <a:xfrm>
            <a:off x="0" y="4294188"/>
            <a:ext cx="12192000" cy="1555750"/>
          </a:xfrm>
          <a:prstGeom prst="rect">
            <a:avLst/>
          </a:prstGeom>
          <a:noFill/>
          <a:ln w="9525">
            <a:noFill/>
            <a:miter lim="800000"/>
            <a:headEnd/>
            <a:tailEnd/>
          </a:ln>
        </p:spPr>
        <p:txBody>
          <a:bodyPr anchor="ctr">
            <a:spAutoFit/>
          </a:bodyPr>
          <a:lstStyle/>
          <a:p>
            <a:pPr algn="ctr"/>
            <a:r>
              <a:rPr lang="en-US" altLang="ko-KR" sz="4800" b="1">
                <a:solidFill>
                  <a:schemeClr val="bg1"/>
                </a:solidFill>
                <a:ea typeface="Gulim" pitchFamily="34" charset="-127"/>
              </a:rPr>
              <a:t>LA MATURITÉ DE</a:t>
            </a:r>
            <a:br>
              <a:rPr lang="en-US" altLang="ko-KR" sz="4800" b="1">
                <a:solidFill>
                  <a:schemeClr val="bg1"/>
                </a:solidFill>
                <a:ea typeface="Gulim" pitchFamily="34" charset="-127"/>
              </a:rPr>
            </a:br>
            <a:r>
              <a:rPr lang="en-US" altLang="ko-KR" sz="4800" b="1">
                <a:solidFill>
                  <a:schemeClr val="bg1"/>
                </a:solidFill>
                <a:ea typeface="Gulim" pitchFamily="34" charset="-127"/>
              </a:rPr>
              <a:t>L’INTELLIGENCE ARTIFICIELLE</a:t>
            </a:r>
            <a:endParaRPr lang="ko-KR" altLang="en-US" sz="4800" b="1">
              <a:solidFill>
                <a:schemeClr val="bg1"/>
              </a:solidFill>
              <a:ea typeface="Gulim" pitchFamily="34" charset="-127"/>
            </a:endParaRPr>
          </a:p>
        </p:txBody>
      </p:sp>
      <p:sp>
        <p:nvSpPr>
          <p:cNvPr id="48130" name="TextBox 8"/>
          <p:cNvSpPr txBox="1">
            <a:spLocks noChangeArrowheads="1"/>
          </p:cNvSpPr>
          <p:nvPr/>
        </p:nvSpPr>
        <p:spPr bwMode="auto">
          <a:xfrm>
            <a:off x="11113" y="5815013"/>
            <a:ext cx="12192000" cy="369887"/>
          </a:xfrm>
          <a:prstGeom prst="rect">
            <a:avLst/>
          </a:prstGeom>
          <a:noFill/>
          <a:ln w="9525">
            <a:noFill/>
            <a:miter lim="800000"/>
            <a:headEnd/>
            <a:tailEnd/>
          </a:ln>
        </p:spPr>
        <p:txBody>
          <a:bodyPr anchor="ctr">
            <a:spAutoFit/>
          </a:bodyPr>
          <a:lstStyle/>
          <a:p>
            <a:pPr algn="ctr"/>
            <a:r>
              <a:rPr lang="fr-FR">
                <a:solidFill>
                  <a:schemeClr val="bg1"/>
                </a:solidFill>
                <a:cs typeface="Arial Unicode MS"/>
              </a:rPr>
              <a:t>D’une intelligence expérimentale à une intelligence opérationnelle</a:t>
            </a:r>
            <a:endParaRPr lang="en-US" altLang="ko-KR">
              <a:solidFill>
                <a:schemeClr val="bg1"/>
              </a:solidFill>
              <a:ea typeface="Gulim" pitchFamily="34" charset="-127"/>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 Placeholder 1"/>
          <p:cNvSpPr>
            <a:spLocks noGrp="1"/>
          </p:cNvSpPr>
          <p:nvPr>
            <p:ph type="body" sz="quarter" idx="4294967295"/>
          </p:nvPr>
        </p:nvSpPr>
        <p:spPr bwMode="auto">
          <a:xfrm>
            <a:off x="323850" y="271463"/>
            <a:ext cx="11572875" cy="723900"/>
          </a:xfrm>
          <a:prstGeom prst="rect">
            <a:avLst/>
          </a:prstGeom>
          <a:noFill/>
          <a:ln>
            <a:miter lim="800000"/>
            <a:headEnd/>
            <a:tailEnd/>
          </a:ln>
        </p:spPr>
        <p:txBody>
          <a:bodyPr anchor="ctr"/>
          <a:lstStyle/>
          <a:p>
            <a:pPr marL="0" indent="0" algn="ctr" eaLnBrk="1" hangingPunct="1">
              <a:buFont typeface="Arial" charset="0"/>
              <a:buNone/>
            </a:pPr>
            <a:r>
              <a:rPr lang="fr-FR" sz="4000" smtClean="0">
                <a:solidFill>
                  <a:schemeClr val="bg1"/>
                </a:solidFill>
              </a:rPr>
              <a:t>La (re) découverte des</a:t>
            </a:r>
            <a:br>
              <a:rPr lang="fr-FR" sz="4000" smtClean="0">
                <a:solidFill>
                  <a:schemeClr val="bg1"/>
                </a:solidFill>
              </a:rPr>
            </a:br>
            <a:r>
              <a:rPr lang="fr-FR" sz="4000" smtClean="0">
                <a:solidFill>
                  <a:schemeClr val="bg1"/>
                </a:solidFill>
              </a:rPr>
              <a:t>réseaux de neurones</a:t>
            </a:r>
            <a:endParaRPr lang="en-US" sz="4000" smtClean="0">
              <a:solidFill>
                <a:schemeClr val="bg1"/>
              </a:solidFill>
              <a:cs typeface="Arial" charset="0"/>
            </a:endParaRPr>
          </a:p>
        </p:txBody>
      </p:sp>
      <p:pic>
        <p:nvPicPr>
          <p:cNvPr id="49154" name="Picture 5"/>
          <p:cNvPicPr>
            <a:picLocks noChangeAspect="1" noChangeArrowheads="1"/>
          </p:cNvPicPr>
          <p:nvPr/>
        </p:nvPicPr>
        <p:blipFill>
          <a:blip r:embed="rId2"/>
          <a:srcRect/>
          <a:stretch>
            <a:fillRect/>
          </a:stretch>
        </p:blipFill>
        <p:spPr bwMode="auto">
          <a:xfrm>
            <a:off x="5940425" y="3787775"/>
            <a:ext cx="6191250" cy="2066925"/>
          </a:xfrm>
          <a:prstGeom prst="rect">
            <a:avLst/>
          </a:prstGeom>
          <a:noFill/>
          <a:ln w="9525">
            <a:noFill/>
            <a:miter lim="800000"/>
            <a:headEnd/>
            <a:tailEnd/>
          </a:ln>
        </p:spPr>
      </p:pic>
      <p:sp>
        <p:nvSpPr>
          <p:cNvPr id="50179" name="Text Box 3"/>
          <p:cNvSpPr txBox="1">
            <a:spLocks noChangeArrowheads="1"/>
          </p:cNvSpPr>
          <p:nvPr/>
        </p:nvSpPr>
        <p:spPr bwMode="auto">
          <a:xfrm>
            <a:off x="9525" y="1209675"/>
            <a:ext cx="11863388" cy="5908675"/>
          </a:xfrm>
          <a:prstGeom prst="rect">
            <a:avLst/>
          </a:prstGeom>
          <a:noFill/>
          <a:ln w="9525">
            <a:noFill/>
            <a:miter lim="800000"/>
            <a:headEnd/>
            <a:tailEnd/>
          </a:ln>
        </p:spPr>
        <p:txBody>
          <a:bodyPr>
            <a:spAutoFit/>
          </a:bodyPr>
          <a:lstStyle/>
          <a:p>
            <a:pPr marL="285750" indent="-285750">
              <a:buFont typeface="Arial" charset="0"/>
              <a:buChar char="•"/>
              <a:defRPr/>
            </a:pPr>
            <a:r>
              <a:rPr lang="fr-FR" dirty="0"/>
              <a:t>Longtemps oubliés faute de puissance de calcul et de données, les réseaux de neurones renaissent au début des </a:t>
            </a:r>
            <a:r>
              <a:rPr lang="fr-FR" b="1" dirty="0"/>
              <a:t>années </a:t>
            </a:r>
            <a:r>
              <a:rPr lang="fr-FR" b="1" dirty="0"/>
              <a:t>2000</a:t>
            </a:r>
            <a:r>
              <a:rPr lang="fr-FR" dirty="0"/>
              <a:t/>
            </a:r>
            <a:br>
              <a:rPr lang="fr-FR" dirty="0"/>
            </a:br>
            <a:endParaRPr lang="fr-FR" dirty="0"/>
          </a:p>
          <a:p>
            <a:pPr marL="285750" indent="-285750">
              <a:buFont typeface="Arial" charset="0"/>
              <a:buChar char="•"/>
              <a:defRPr/>
            </a:pPr>
            <a:endParaRPr lang="fr-FR" dirty="0"/>
          </a:p>
          <a:p>
            <a:pPr marL="285750" indent="-285750">
              <a:buFont typeface="Arial" charset="0"/>
              <a:buChar char="•"/>
              <a:defRPr/>
            </a:pPr>
            <a:endParaRPr lang="fr-FR" dirty="0"/>
          </a:p>
          <a:p>
            <a:pPr marL="285750" indent="-285750">
              <a:buFont typeface="Arial" charset="0"/>
              <a:buChar char="•"/>
              <a:defRPr/>
            </a:pPr>
            <a:endParaRPr lang="fr-FR" dirty="0"/>
          </a:p>
          <a:p>
            <a:pPr marL="285750" indent="-285750">
              <a:buFont typeface="Arial" charset="0"/>
              <a:buChar char="•"/>
              <a:defRPr/>
            </a:pPr>
            <a:endParaRPr lang="fr-FR" dirty="0"/>
          </a:p>
          <a:p>
            <a:pPr marL="285750" indent="-285750">
              <a:buFont typeface="Arial" charset="0"/>
              <a:buChar char="•"/>
              <a:defRPr/>
            </a:pPr>
            <a:endParaRPr lang="fr-FR" dirty="0"/>
          </a:p>
          <a:p>
            <a:pPr marL="285750" indent="-285750">
              <a:buFont typeface="Arial" charset="0"/>
              <a:buChar char="•"/>
              <a:defRPr/>
            </a:pPr>
            <a:endParaRPr lang="fr-FR" dirty="0"/>
          </a:p>
          <a:p>
            <a:pPr marL="285750" indent="-285750">
              <a:buFont typeface="Arial" charset="0"/>
              <a:buChar char="•"/>
              <a:defRPr/>
            </a:pPr>
            <a:r>
              <a:rPr lang="fr-FR" dirty="0"/>
              <a:t>Principe de fonctionnement d’un réseau de neurones</a:t>
            </a:r>
          </a:p>
          <a:p>
            <a:pPr marL="742950" lvl="1" indent="-285750">
              <a:buFont typeface="Arial" charset="0"/>
              <a:buChar char="•"/>
              <a:defRPr/>
            </a:pPr>
            <a:r>
              <a:rPr lang="fr-FR" dirty="0"/>
              <a:t>Constitué de :</a:t>
            </a:r>
          </a:p>
          <a:p>
            <a:pPr marL="1200150" lvl="2" indent="-285750">
              <a:buFont typeface="Arial" charset="0"/>
              <a:buChar char="•"/>
              <a:defRPr/>
            </a:pPr>
            <a:r>
              <a:rPr lang="fr-FR" dirty="0"/>
              <a:t>Couches d’entrée</a:t>
            </a:r>
            <a:br>
              <a:rPr lang="fr-FR" dirty="0"/>
            </a:br>
            <a:r>
              <a:rPr lang="fr-FR" dirty="0"/>
              <a:t>reçoivent les données </a:t>
            </a:r>
            <a:r>
              <a:rPr lang="fr-FR" dirty="0"/>
              <a:t>numériques </a:t>
            </a:r>
            <a:br>
              <a:rPr lang="fr-FR" dirty="0"/>
            </a:br>
            <a:r>
              <a:rPr lang="fr-FR" dirty="0"/>
              <a:t>(image</a:t>
            </a:r>
            <a:r>
              <a:rPr lang="fr-FR" dirty="0"/>
              <a:t>, texte, son, etc.)</a:t>
            </a:r>
          </a:p>
          <a:p>
            <a:pPr marL="1200150" lvl="2" indent="-285750">
              <a:buFont typeface="Arial" charset="0"/>
              <a:buChar char="•"/>
              <a:defRPr/>
            </a:pPr>
            <a:r>
              <a:rPr lang="fr-FR" dirty="0"/>
              <a:t>Couches </a:t>
            </a:r>
            <a:r>
              <a:rPr lang="fr-FR" dirty="0"/>
              <a:t>cachées extraient des</a:t>
            </a:r>
            <a:br>
              <a:rPr lang="fr-FR" dirty="0"/>
            </a:br>
            <a:r>
              <a:rPr lang="fr-FR" dirty="0"/>
              <a:t>caractéristiques </a:t>
            </a:r>
            <a:r>
              <a:rPr lang="fr-FR" dirty="0"/>
              <a:t>de plus en plus abstraites</a:t>
            </a:r>
          </a:p>
          <a:p>
            <a:pPr marL="1200150" lvl="2" indent="-285750">
              <a:buFont typeface="Arial" charset="0"/>
              <a:buChar char="•"/>
              <a:defRPr/>
            </a:pPr>
            <a:r>
              <a:rPr lang="fr-FR" dirty="0"/>
              <a:t>Couche de sortie</a:t>
            </a:r>
            <a:br>
              <a:rPr lang="fr-FR" dirty="0"/>
            </a:br>
            <a:r>
              <a:rPr lang="fr-FR" dirty="0"/>
              <a:t>produit le résultat final (classe, prédiction, action)</a:t>
            </a:r>
          </a:p>
          <a:p>
            <a:pPr marL="742950" lvl="1" indent="-285750">
              <a:buFont typeface="Arial" charset="0"/>
              <a:buChar char="•"/>
              <a:defRPr/>
            </a:pPr>
            <a:r>
              <a:rPr lang="fr-FR" dirty="0"/>
              <a:t>Chaque neurone calcule une somme pondérée de ses </a:t>
            </a:r>
            <a:r>
              <a:rPr lang="fr-FR" dirty="0"/>
              <a:t>entrées puis </a:t>
            </a:r>
            <a:r>
              <a:rPr lang="fr-FR" dirty="0"/>
              <a:t>applique une fonction d'activation pour produire une sortie.</a:t>
            </a:r>
          </a:p>
          <a:p>
            <a:pPr lvl="1">
              <a:defRPr/>
            </a:pPr>
            <a:endParaRPr lang="fr-FR" dirty="0"/>
          </a:p>
        </p:txBody>
      </p:sp>
      <p:pic>
        <p:nvPicPr>
          <p:cNvPr id="49156" name="Picture 4"/>
          <p:cNvPicPr>
            <a:picLocks noChangeAspect="1" noChangeArrowheads="1"/>
          </p:cNvPicPr>
          <p:nvPr/>
        </p:nvPicPr>
        <p:blipFill>
          <a:blip r:embed="rId3"/>
          <a:srcRect/>
          <a:stretch>
            <a:fillRect/>
          </a:stretch>
        </p:blipFill>
        <p:spPr bwMode="auto">
          <a:xfrm>
            <a:off x="2668588" y="1825625"/>
            <a:ext cx="6078537" cy="1822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ext Placeholder 1"/>
          <p:cNvSpPr>
            <a:spLocks noGrp="1"/>
          </p:cNvSpPr>
          <p:nvPr>
            <p:ph type="body" sz="quarter" idx="4294967295"/>
          </p:nvPr>
        </p:nvSpPr>
        <p:spPr bwMode="auto">
          <a:xfrm>
            <a:off x="323850" y="271463"/>
            <a:ext cx="11572875" cy="723900"/>
          </a:xfrm>
          <a:prstGeom prst="rect">
            <a:avLst/>
          </a:prstGeom>
          <a:noFill/>
          <a:ln>
            <a:miter lim="800000"/>
            <a:headEnd/>
            <a:tailEnd/>
          </a:ln>
        </p:spPr>
        <p:txBody>
          <a:bodyPr anchor="ctr"/>
          <a:lstStyle/>
          <a:p>
            <a:pPr marL="0" indent="0" algn="ctr" eaLnBrk="1" hangingPunct="1">
              <a:buFont typeface="Arial" charset="0"/>
              <a:buNone/>
            </a:pPr>
            <a:r>
              <a:rPr lang="fr-FR" sz="4000" smtClean="0">
                <a:solidFill>
                  <a:schemeClr val="bg1"/>
                </a:solidFill>
              </a:rPr>
              <a:t>Apprentissage supervisé</a:t>
            </a:r>
            <a:endParaRPr lang="en-US" sz="4000" smtClean="0">
              <a:solidFill>
                <a:schemeClr val="bg1"/>
              </a:solidFill>
              <a:cs typeface="Arial" charset="0"/>
            </a:endParaRPr>
          </a:p>
        </p:txBody>
      </p:sp>
      <p:sp>
        <p:nvSpPr>
          <p:cNvPr id="50178" name="Text Box 10"/>
          <p:cNvSpPr txBox="1">
            <a:spLocks noChangeArrowheads="1"/>
          </p:cNvSpPr>
          <p:nvPr/>
        </p:nvSpPr>
        <p:spPr bwMode="auto">
          <a:xfrm>
            <a:off x="244475" y="1285875"/>
            <a:ext cx="9451975" cy="2524125"/>
          </a:xfrm>
          <a:prstGeom prst="rect">
            <a:avLst/>
          </a:prstGeom>
          <a:noFill/>
          <a:ln w="9525">
            <a:noFill/>
            <a:miter lim="800000"/>
            <a:headEnd/>
            <a:tailEnd/>
          </a:ln>
        </p:spPr>
        <p:txBody>
          <a:bodyPr wrap="none">
            <a:spAutoFit/>
          </a:bodyPr>
          <a:lstStyle/>
          <a:p>
            <a:r>
              <a:rPr lang="fr-FR" sz="1400">
                <a:cs typeface="Arial Unicode MS"/>
              </a:rPr>
              <a:t>Méthode d’</a:t>
            </a:r>
            <a:r>
              <a:rPr lang="fr-FR" sz="1400" b="1">
                <a:cs typeface="Arial Unicode MS"/>
              </a:rPr>
              <a:t>entraînement où</a:t>
            </a:r>
            <a:r>
              <a:rPr lang="fr-FR" sz="1400">
                <a:cs typeface="Arial Unicode MS"/>
              </a:rPr>
              <a:t> le modèle apprend à </a:t>
            </a:r>
            <a:r>
              <a:rPr lang="fr-FR" sz="1400" b="1">
                <a:cs typeface="Arial Unicode MS"/>
              </a:rPr>
              <a:t>associer des entrées (X)</a:t>
            </a:r>
            <a:r>
              <a:rPr lang="fr-FR" sz="1400">
                <a:cs typeface="Arial Unicode MS"/>
              </a:rPr>
              <a:t> à des </a:t>
            </a:r>
            <a:r>
              <a:rPr lang="fr-FR" sz="1400" b="1">
                <a:cs typeface="Arial Unicode MS"/>
              </a:rPr>
              <a:t>sorties attendues (Y)</a:t>
            </a:r>
            <a:r>
              <a:rPr lang="fr-FR" sz="1400">
                <a:cs typeface="Arial Unicode MS"/>
              </a:rPr>
              <a:t/>
            </a:r>
            <a:br>
              <a:rPr lang="fr-FR" sz="1400">
                <a:cs typeface="Arial Unicode MS"/>
              </a:rPr>
            </a:br>
            <a:r>
              <a:rPr lang="fr-FR" sz="1400">
                <a:cs typeface="Arial Unicode MS"/>
              </a:rPr>
              <a:t>en s’appuyant sur un grand nombre d’exemples déjà connus.</a:t>
            </a:r>
          </a:p>
          <a:p>
            <a:r>
              <a:rPr lang="fr-FR" sz="1400">
                <a:cs typeface="Arial Unicode MS"/>
              </a:rPr>
              <a:t>On “supervise” le modèle en lui montrant la bonne réponse pour chaque exemple puis en appliquant une rétroaction</a:t>
            </a:r>
          </a:p>
          <a:p>
            <a:endParaRPr lang="fr-FR" sz="1400">
              <a:cs typeface="Arial Unicode MS"/>
            </a:endParaRPr>
          </a:p>
          <a:p>
            <a:r>
              <a:rPr lang="fr-FR" sz="1400">
                <a:cs typeface="Arial Unicode MS"/>
              </a:rPr>
              <a:t>Le réseau apprend en ajustant la pondération pour minimiser l’erreur entre la sortie attendue et la sortie réelle</a:t>
            </a:r>
            <a:br>
              <a:rPr lang="fr-FR" sz="1400">
                <a:cs typeface="Arial Unicode MS"/>
              </a:rPr>
            </a:br>
            <a:r>
              <a:rPr lang="fr-FR" sz="1400">
                <a:cs typeface="Arial Unicode MS"/>
              </a:rPr>
              <a:t>c’est le </a:t>
            </a:r>
            <a:r>
              <a:rPr lang="fr-FR" sz="1400" b="1">
                <a:cs typeface="Arial Unicode MS"/>
              </a:rPr>
              <a:t>processus d’apprentissage supervisé</a:t>
            </a:r>
            <a:r>
              <a:rPr lang="fr-FR" sz="1400">
                <a:cs typeface="Arial Unicode MS"/>
              </a:rPr>
              <a:t>.</a:t>
            </a:r>
          </a:p>
          <a:p>
            <a:endParaRPr lang="fr-FR" sz="1400">
              <a:cs typeface="Arial Unicode MS"/>
            </a:endParaRPr>
          </a:p>
          <a:p>
            <a:r>
              <a:rPr lang="fr-FR" sz="1400">
                <a:cs typeface="Arial Unicode MS"/>
              </a:rPr>
              <a:t>Un algorithme : </a:t>
            </a:r>
            <a:r>
              <a:rPr lang="fr-FR" sz="1400" b="1">
                <a:cs typeface="Arial Unicode MS"/>
              </a:rPr>
              <a:t>la rétropropagation du gradient </a:t>
            </a:r>
            <a:r>
              <a:rPr lang="fr-FR" sz="1400">
                <a:cs typeface="Arial Unicode MS"/>
              </a:rPr>
              <a:t>permet de </a:t>
            </a:r>
            <a:r>
              <a:rPr lang="fr-FR" sz="1400" b="1">
                <a:cs typeface="Arial Unicode MS"/>
              </a:rPr>
              <a:t>corriger les erreurs</a:t>
            </a:r>
            <a:r>
              <a:rPr lang="fr-FR" sz="1400">
                <a:cs typeface="Arial Unicode MS"/>
              </a:rPr>
              <a:t> en remontant à travers le réseau.</a:t>
            </a:r>
          </a:p>
          <a:p>
            <a:r>
              <a:rPr lang="fr-FR" sz="1400">
                <a:cs typeface="Arial Unicode MS"/>
              </a:rPr>
              <a:t>Chaque poids est mis à jour proportionnellement à son influence sur l’erreur.</a:t>
            </a:r>
          </a:p>
          <a:p>
            <a:endParaRPr lang="fr-FR" sz="1400">
              <a:cs typeface="Arial Unicode MS"/>
            </a:endParaRPr>
          </a:p>
          <a:p>
            <a:endParaRPr lang="fr-FR">
              <a:cs typeface="Arial Unicode MS"/>
            </a:endParaRPr>
          </a:p>
        </p:txBody>
      </p:sp>
      <p:pic>
        <p:nvPicPr>
          <p:cNvPr id="50179" name="Picture 11"/>
          <p:cNvPicPr>
            <a:picLocks noChangeAspect="1" noChangeArrowheads="1"/>
          </p:cNvPicPr>
          <p:nvPr/>
        </p:nvPicPr>
        <p:blipFill>
          <a:blip r:embed="rId2"/>
          <a:srcRect/>
          <a:stretch>
            <a:fillRect/>
          </a:stretch>
        </p:blipFill>
        <p:spPr bwMode="auto">
          <a:xfrm>
            <a:off x="2454275" y="3435350"/>
            <a:ext cx="7926388" cy="3422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 Placeholder 1"/>
          <p:cNvSpPr>
            <a:spLocks noGrp="1"/>
          </p:cNvSpPr>
          <p:nvPr>
            <p:ph type="body" sz="quarter" idx="4294967295"/>
          </p:nvPr>
        </p:nvSpPr>
        <p:spPr bwMode="auto">
          <a:xfrm>
            <a:off x="323850" y="271463"/>
            <a:ext cx="11572875" cy="723900"/>
          </a:xfrm>
          <a:prstGeom prst="rect">
            <a:avLst/>
          </a:prstGeom>
          <a:noFill/>
          <a:ln>
            <a:miter lim="800000"/>
            <a:headEnd/>
            <a:tailEnd/>
          </a:ln>
        </p:spPr>
        <p:txBody>
          <a:bodyPr anchor="ctr"/>
          <a:lstStyle/>
          <a:p>
            <a:pPr marL="0" indent="0" algn="ctr" eaLnBrk="1" hangingPunct="1">
              <a:buFont typeface="Arial" charset="0"/>
              <a:buNone/>
            </a:pPr>
            <a:r>
              <a:rPr lang="fr-FR" sz="4000" smtClean="0">
                <a:solidFill>
                  <a:schemeClr val="bg1"/>
                </a:solidFill>
              </a:rPr>
              <a:t>Exemple</a:t>
            </a:r>
            <a:endParaRPr lang="en-US" sz="4000" smtClean="0">
              <a:solidFill>
                <a:schemeClr val="bg1"/>
              </a:solidFill>
              <a:cs typeface="Arial" charset="0"/>
            </a:endParaRPr>
          </a:p>
        </p:txBody>
      </p:sp>
      <p:pic>
        <p:nvPicPr>
          <p:cNvPr id="51202" name="Picture 3" descr="reseauNeurones"/>
          <p:cNvPicPr>
            <a:picLocks noChangeAspect="1" noChangeArrowheads="1" noCrop="1"/>
          </p:cNvPicPr>
          <p:nvPr/>
        </p:nvPicPr>
        <p:blipFill>
          <a:blip r:embed="rId2"/>
          <a:srcRect/>
          <a:stretch>
            <a:fillRect/>
          </a:stretch>
        </p:blipFill>
        <p:spPr bwMode="auto">
          <a:xfrm>
            <a:off x="5743575" y="3873500"/>
            <a:ext cx="4759325" cy="2678113"/>
          </a:xfrm>
          <a:prstGeom prst="rect">
            <a:avLst/>
          </a:prstGeom>
          <a:noFill/>
          <a:ln w="9525">
            <a:noFill/>
            <a:miter lim="800000"/>
            <a:headEnd/>
            <a:tailEnd/>
          </a:ln>
        </p:spPr>
      </p:pic>
      <p:pic>
        <p:nvPicPr>
          <p:cNvPr id="51203" name="Picture 4"/>
          <p:cNvPicPr>
            <a:picLocks noChangeAspect="1" noChangeArrowheads="1"/>
          </p:cNvPicPr>
          <p:nvPr/>
        </p:nvPicPr>
        <p:blipFill>
          <a:blip r:embed="rId3"/>
          <a:srcRect/>
          <a:stretch>
            <a:fillRect/>
          </a:stretch>
        </p:blipFill>
        <p:spPr bwMode="auto">
          <a:xfrm>
            <a:off x="3230563" y="1198563"/>
            <a:ext cx="5603875" cy="2308225"/>
          </a:xfrm>
          <a:prstGeom prst="rect">
            <a:avLst/>
          </a:prstGeom>
          <a:noFill/>
          <a:ln w="9525">
            <a:noFill/>
            <a:miter lim="800000"/>
            <a:headEnd/>
            <a:tailEnd/>
          </a:ln>
        </p:spPr>
      </p:pic>
      <p:pic>
        <p:nvPicPr>
          <p:cNvPr id="51204" name="Picture 5" descr="reseauNeuronesApprentissage"/>
          <p:cNvPicPr>
            <a:picLocks noChangeAspect="1" noChangeArrowheads="1" noCrop="1"/>
          </p:cNvPicPr>
          <p:nvPr/>
        </p:nvPicPr>
        <p:blipFill>
          <a:blip r:embed="rId4"/>
          <a:srcRect/>
          <a:stretch>
            <a:fillRect/>
          </a:stretch>
        </p:blipFill>
        <p:spPr bwMode="auto">
          <a:xfrm>
            <a:off x="420688" y="3870325"/>
            <a:ext cx="4762500" cy="26860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ext Box 3"/>
          <p:cNvSpPr txBox="1">
            <a:spLocks noChangeArrowheads="1"/>
          </p:cNvSpPr>
          <p:nvPr/>
        </p:nvSpPr>
        <p:spPr bwMode="auto">
          <a:xfrm>
            <a:off x="4154488" y="1200150"/>
            <a:ext cx="8037512" cy="5657850"/>
          </a:xfrm>
          <a:prstGeom prst="rect">
            <a:avLst/>
          </a:prstGeom>
          <a:noFill/>
          <a:ln w="9525">
            <a:noFill/>
            <a:miter lim="800000"/>
            <a:headEnd/>
            <a:tailEnd/>
          </a:ln>
        </p:spPr>
        <p:txBody>
          <a:bodyPr>
            <a:spAutoFit/>
          </a:bodyPr>
          <a:lstStyle/>
          <a:p>
            <a:pPr marL="742950" lvl="1" indent="-285750">
              <a:buFont typeface="Arial" charset="0"/>
              <a:buChar char="•"/>
            </a:pPr>
            <a:r>
              <a:rPr lang="fr-FR" sz="2400">
                <a:cs typeface="Arial Unicode MS"/>
              </a:rPr>
              <a:t>Doctorat à l’Université Pierre-et-Marie-Curie (1987)</a:t>
            </a:r>
          </a:p>
          <a:p>
            <a:pPr marL="742950" lvl="1" indent="-285750">
              <a:buFont typeface="Arial" charset="0"/>
              <a:buChar char="•"/>
            </a:pPr>
            <a:r>
              <a:rPr lang="fr-FR" sz="2400">
                <a:cs typeface="Arial Unicode MS"/>
              </a:rPr>
              <a:t>Chercheur à l’Université de Toronto (1988)</a:t>
            </a:r>
          </a:p>
          <a:p>
            <a:pPr marL="742950" lvl="1" indent="-285750">
              <a:buFont typeface="Arial" charset="0"/>
              <a:buChar char="•"/>
            </a:pPr>
            <a:r>
              <a:rPr lang="fr-FR" sz="2400">
                <a:cs typeface="Arial Unicode MS"/>
              </a:rPr>
              <a:t>Dans les années 1990, il développe des réseaux neuronaux convolutifs pour la reconnaissance d'image, technologie mise en application rapidement par le Crédit Mutuel de Bretagne pour la lecture optique de chèques</a:t>
            </a:r>
          </a:p>
          <a:p>
            <a:pPr marL="742950" lvl="1" indent="-285750">
              <a:buFont typeface="Arial" charset="0"/>
              <a:buChar char="•"/>
            </a:pPr>
            <a:r>
              <a:rPr lang="fr-FR" sz="2400">
                <a:cs typeface="Arial Unicode MS"/>
              </a:rPr>
              <a:t>Professeur à l’Université de New-York</a:t>
            </a:r>
          </a:p>
          <a:p>
            <a:pPr marL="742950" lvl="1" indent="-285750">
              <a:buFont typeface="Arial" charset="0"/>
              <a:buChar char="•"/>
            </a:pPr>
            <a:r>
              <a:rPr lang="fr-FR" sz="2400">
                <a:cs typeface="Arial Unicode MS"/>
              </a:rPr>
              <a:t>Rejoint Facebook en 2013</a:t>
            </a:r>
          </a:p>
          <a:p>
            <a:pPr marL="742950" lvl="1" indent="-285750">
              <a:buFont typeface="Arial" charset="0"/>
              <a:buChar char="•"/>
            </a:pPr>
            <a:r>
              <a:rPr lang="fr-FR" sz="2400">
                <a:cs typeface="Arial Unicode MS"/>
              </a:rPr>
              <a:t>Titulaire pour l'année 2016 de la chaire « Informatique et sciences numériques » du Collège de France</a:t>
            </a:r>
          </a:p>
          <a:p>
            <a:pPr marL="742950" lvl="1" indent="-285750">
              <a:buFont typeface="Arial" charset="0"/>
              <a:buChar char="•"/>
            </a:pPr>
            <a:r>
              <a:rPr lang="fr-FR" sz="2400">
                <a:cs typeface="Arial Unicode MS"/>
              </a:rPr>
              <a:t>Prix Turing 2018 avec Geoffrey Hinton et Yoshua Bengio</a:t>
            </a:r>
          </a:p>
          <a:p>
            <a:pPr marL="742950" lvl="1" indent="-285750">
              <a:buFont typeface="Arial" charset="0"/>
              <a:buChar char="•"/>
            </a:pPr>
            <a:endParaRPr lang="fr-FR">
              <a:cs typeface="Arial Unicode MS"/>
            </a:endParaRPr>
          </a:p>
        </p:txBody>
      </p:sp>
      <p:sp>
        <p:nvSpPr>
          <p:cNvPr id="2" name="Text Placeholder 1">
            <a:extLst>
              <a:ext uri="{FF2B5EF4-FFF2-40B4-BE49-F238E27FC236}"/>
            </a:extLst>
          </p:cNvPr>
          <p:cNvSpPr>
            <a:spLocks noGrp="1"/>
          </p:cNvSpPr>
          <p:nvPr>
            <p:ph type="body" sz="quarter" idx="4294967295"/>
          </p:nvPr>
        </p:nvSpPr>
        <p:spPr>
          <a:xfrm>
            <a:off x="323850" y="-79375"/>
            <a:ext cx="11572875" cy="723900"/>
          </a:xfrm>
          <a:prstGeom prst="rect">
            <a:avLst/>
          </a:prstGeom>
        </p:spPr>
        <p:txBody>
          <a:bodyPr anchor="ctr"/>
          <a:lstStyle/>
          <a:p>
            <a:pPr algn="ctr" eaLnBrk="1" hangingPunct="1">
              <a:defRPr/>
            </a:pPr>
            <a:endParaRPr lang="fr-FR" sz="4000" dirty="0">
              <a:solidFill>
                <a:schemeClr val="bg1"/>
              </a:solidFill>
              <a:cs typeface="+mn-cs"/>
            </a:endParaRPr>
          </a:p>
          <a:p>
            <a:pPr marL="0" indent="0" algn="ctr" eaLnBrk="1" hangingPunct="1">
              <a:buFont typeface="Arial" charset="0"/>
              <a:buNone/>
              <a:defRPr/>
            </a:pPr>
            <a:r>
              <a:rPr lang="fr-FR" sz="4000" b="1" dirty="0">
                <a:solidFill>
                  <a:schemeClr val="bg1"/>
                </a:solidFill>
                <a:cs typeface="+mn-cs"/>
              </a:rPr>
              <a:t>Yann </a:t>
            </a:r>
            <a:r>
              <a:rPr lang="fr-FR" sz="4000" b="1" dirty="0" err="1" smtClean="0">
                <a:solidFill>
                  <a:schemeClr val="bg1"/>
                </a:solidFill>
                <a:cs typeface="+mn-cs"/>
              </a:rPr>
              <a:t>LeCun</a:t>
            </a:r>
            <a:r>
              <a:rPr lang="fr-FR" sz="4000" b="1" dirty="0" smtClean="0">
                <a:solidFill>
                  <a:schemeClr val="bg1"/>
                </a:solidFill>
                <a:cs typeface="+mn-cs"/>
              </a:rPr>
              <a:t/>
            </a:r>
            <a:br>
              <a:rPr lang="fr-FR" sz="4000" b="1" dirty="0" smtClean="0">
                <a:solidFill>
                  <a:schemeClr val="bg1"/>
                </a:solidFill>
                <a:cs typeface="+mn-cs"/>
              </a:rPr>
            </a:br>
            <a:r>
              <a:rPr lang="fr-FR" sz="4000" b="1" dirty="0" smtClean="0">
                <a:solidFill>
                  <a:schemeClr val="bg1"/>
                </a:solidFill>
                <a:cs typeface="+mn-cs"/>
              </a:rPr>
              <a:t>Un </a:t>
            </a:r>
            <a:r>
              <a:rPr lang="fr-FR" sz="4000" b="1" dirty="0">
                <a:solidFill>
                  <a:schemeClr val="bg1"/>
                </a:solidFill>
                <a:cs typeface="+mn-cs"/>
              </a:rPr>
              <a:t>visionnaire du </a:t>
            </a:r>
            <a:r>
              <a:rPr lang="fr-FR" sz="4000" b="1" dirty="0" err="1">
                <a:solidFill>
                  <a:schemeClr val="bg1"/>
                </a:solidFill>
                <a:cs typeface="+mn-cs"/>
              </a:rPr>
              <a:t>deep</a:t>
            </a:r>
            <a:r>
              <a:rPr lang="fr-FR" sz="4000" b="1" dirty="0">
                <a:solidFill>
                  <a:schemeClr val="bg1"/>
                </a:solidFill>
                <a:cs typeface="+mn-cs"/>
              </a:rPr>
              <a:t> </a:t>
            </a:r>
            <a:r>
              <a:rPr lang="fr-FR" sz="4000" b="1" dirty="0" err="1">
                <a:solidFill>
                  <a:schemeClr val="bg1"/>
                </a:solidFill>
                <a:cs typeface="+mn-cs"/>
              </a:rPr>
              <a:t>learning</a:t>
            </a:r>
            <a:endParaRPr lang="fr-FR" sz="4000" dirty="0">
              <a:solidFill>
                <a:schemeClr val="bg1"/>
              </a:solidFill>
              <a:cs typeface="+mn-cs"/>
            </a:endParaRPr>
          </a:p>
        </p:txBody>
      </p:sp>
      <p:pic>
        <p:nvPicPr>
          <p:cNvPr id="52227" name="Picture 4"/>
          <p:cNvPicPr>
            <a:picLocks noChangeAspect="1" noChangeArrowheads="1"/>
          </p:cNvPicPr>
          <p:nvPr/>
        </p:nvPicPr>
        <p:blipFill>
          <a:blip r:embed="rId2"/>
          <a:srcRect/>
          <a:stretch>
            <a:fillRect/>
          </a:stretch>
        </p:blipFill>
        <p:spPr bwMode="auto">
          <a:xfrm>
            <a:off x="0" y="1189038"/>
            <a:ext cx="4592638" cy="566896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9" name="Text Box 3"/>
          <p:cNvSpPr txBox="1">
            <a:spLocks noChangeArrowheads="1"/>
          </p:cNvSpPr>
          <p:nvPr/>
        </p:nvSpPr>
        <p:spPr bwMode="auto">
          <a:xfrm>
            <a:off x="0" y="1200150"/>
            <a:ext cx="12192000" cy="5262563"/>
          </a:xfrm>
          <a:prstGeom prst="rect">
            <a:avLst/>
          </a:prstGeom>
          <a:noFill/>
          <a:ln w="9525">
            <a:noFill/>
            <a:miter lim="800000"/>
            <a:headEnd/>
            <a:tailEnd/>
          </a:ln>
        </p:spPr>
        <p:txBody>
          <a:bodyPr>
            <a:spAutoFit/>
          </a:bodyPr>
          <a:lstStyle/>
          <a:p>
            <a:pPr marL="742950" lvl="1" indent="-285750">
              <a:buFont typeface="Arial" charset="0"/>
              <a:buChar char="•"/>
            </a:pPr>
            <a:r>
              <a:rPr lang="fr-FR" sz="2400">
                <a:cs typeface="Arial Unicode MS"/>
              </a:rPr>
              <a:t>Le Dataset ImageNet</a:t>
            </a:r>
          </a:p>
          <a:p>
            <a:pPr marL="1200150" lvl="2" indent="-285750">
              <a:buFont typeface="Arial" charset="0"/>
              <a:buChar char="•"/>
            </a:pPr>
            <a:r>
              <a:rPr lang="fr-FR">
                <a:cs typeface="Arial Unicode MS"/>
              </a:rPr>
              <a:t>Base de données géante : 1,4 million d'images.</a:t>
            </a:r>
          </a:p>
          <a:p>
            <a:pPr marL="1200150" lvl="2" indent="-285750">
              <a:buFont typeface="Arial" charset="0"/>
              <a:buChar char="•"/>
            </a:pPr>
            <a:r>
              <a:rPr lang="fr-FR">
                <a:cs typeface="Arial Unicode MS"/>
              </a:rPr>
              <a:t>+1000 catégories différentes (allant des animaux aux objets du quotidien)</a:t>
            </a:r>
            <a:br>
              <a:rPr lang="fr-FR">
                <a:cs typeface="Arial Unicode MS"/>
              </a:rPr>
            </a:br>
            <a:endParaRPr lang="fr-FR">
              <a:cs typeface="Arial Unicode MS"/>
            </a:endParaRPr>
          </a:p>
          <a:p>
            <a:pPr marL="742950" lvl="1" indent="-285750">
              <a:buFont typeface="Arial" charset="0"/>
              <a:buChar char="•"/>
            </a:pPr>
            <a:r>
              <a:rPr lang="fr-FR" sz="2400">
                <a:cs typeface="Arial Unicode MS"/>
              </a:rPr>
              <a:t>Évaluer les algorithmes de reconnaissance d'images</a:t>
            </a:r>
          </a:p>
          <a:p>
            <a:pPr marL="1200150" lvl="2" indent="-285750">
              <a:buFont typeface="Arial" charset="0"/>
              <a:buChar char="•"/>
            </a:pPr>
            <a:r>
              <a:rPr lang="fr-FR">
                <a:cs typeface="Arial Unicode MS"/>
              </a:rPr>
              <a:t>Avant 2012, les algorithmes utilisaient des techniques pour extraire des caractéristiques des images (coins, contours, textures)</a:t>
            </a:r>
            <a:br>
              <a:rPr lang="fr-FR">
                <a:cs typeface="Arial Unicode MS"/>
              </a:rPr>
            </a:br>
            <a:endParaRPr lang="fr-FR">
              <a:cs typeface="Arial Unicode MS"/>
            </a:endParaRPr>
          </a:p>
          <a:p>
            <a:pPr marL="1200150" lvl="2" indent="-285750">
              <a:buFont typeface="Arial" charset="0"/>
              <a:buChar char="•"/>
            </a:pPr>
            <a:r>
              <a:rPr lang="fr-FR">
                <a:cs typeface="Arial Unicode MS"/>
              </a:rPr>
              <a:t>En 2012, une équipe de l’Université de Toronto dirigée par Geoffrey Hinton et ses étudiants Alex Krizhevsky et Ilya Sutskever créent un réseau de neurones qu'ils nommèrent </a:t>
            </a:r>
            <a:r>
              <a:rPr lang="fr-FR" b="1">
                <a:cs typeface="Arial Unicode MS"/>
              </a:rPr>
              <a:t>AlexNet</a:t>
            </a:r>
          </a:p>
          <a:p>
            <a:pPr marL="1600200" lvl="3" indent="-228600">
              <a:buFont typeface="Arial" charset="0"/>
              <a:buChar char="•"/>
            </a:pPr>
            <a:r>
              <a:rPr lang="fr-FR">
                <a:cs typeface="Arial Unicode MS"/>
              </a:rPr>
              <a:t>8 couches (très profond pour l’époque)</a:t>
            </a:r>
          </a:p>
          <a:p>
            <a:pPr marL="1600200" lvl="3" indent="-228600">
              <a:buFont typeface="Arial" charset="0"/>
              <a:buChar char="•"/>
            </a:pPr>
            <a:r>
              <a:rPr lang="fr-FR">
                <a:cs typeface="Arial Unicode MS"/>
              </a:rPr>
              <a:t>paralléliser les calculs sur des cartes graphiques pour réduire le temps d'entraînement.</a:t>
            </a:r>
          </a:p>
          <a:p>
            <a:pPr marL="1600200" lvl="3" indent="-228600">
              <a:buFont typeface="Arial" charset="0"/>
              <a:buChar char="•"/>
            </a:pPr>
            <a:r>
              <a:rPr lang="fr-FR">
                <a:cs typeface="Arial Unicode MS"/>
              </a:rPr>
              <a:t>augmentation de données en générant artificiellement des images existantes en les recadrant</a:t>
            </a:r>
          </a:p>
          <a:p>
            <a:pPr marL="1200150" lvl="2" indent="-285750">
              <a:buFont typeface="Arial" charset="0"/>
              <a:buChar char="•"/>
            </a:pPr>
            <a:r>
              <a:rPr lang="fr-FR">
                <a:cs typeface="Arial Unicode MS"/>
              </a:rPr>
              <a:t>Amélioration des performances des </a:t>
            </a:r>
            <a:r>
              <a:rPr lang="fr-FR" b="1">
                <a:cs typeface="Arial Unicode MS"/>
              </a:rPr>
              <a:t>réseaux de neurones profonds</a:t>
            </a:r>
            <a:r>
              <a:rPr lang="fr-FR">
                <a:cs typeface="Arial Unicode MS"/>
              </a:rPr>
              <a:t> lorsque l’on augmente</a:t>
            </a:r>
          </a:p>
          <a:p>
            <a:pPr marL="1600200" lvl="3" indent="-228600">
              <a:buFont typeface="Arial" charset="0"/>
              <a:buChar char="•"/>
            </a:pPr>
            <a:r>
              <a:rPr lang="fr-FR">
                <a:cs typeface="Arial Unicode MS"/>
              </a:rPr>
              <a:t>La taille du réseau</a:t>
            </a:r>
          </a:p>
          <a:p>
            <a:pPr marL="1600200" lvl="3" indent="-228600">
              <a:buFont typeface="Arial" charset="0"/>
              <a:buChar char="•"/>
            </a:pPr>
            <a:r>
              <a:rPr lang="fr-FR">
                <a:cs typeface="Arial Unicode MS"/>
              </a:rPr>
              <a:t>La taille du jeu de données de l’apprentissage</a:t>
            </a:r>
          </a:p>
          <a:p>
            <a:pPr marL="1600200" lvl="3" indent="-228600">
              <a:buFont typeface="Arial" charset="0"/>
              <a:buChar char="•"/>
            </a:pPr>
            <a:r>
              <a:rPr lang="fr-FR">
                <a:cs typeface="Arial Unicode MS"/>
              </a:rPr>
              <a:t>La quantité de calcul de l’algorithme de rétroprogatation</a:t>
            </a:r>
          </a:p>
          <a:p>
            <a:pPr marL="1600200" lvl="3" indent="-228600"/>
            <a:r>
              <a:rPr lang="fr-FR">
                <a:cs typeface="Arial Unicode MS"/>
              </a:rPr>
              <a:t>.</a:t>
            </a:r>
          </a:p>
        </p:txBody>
      </p:sp>
      <p:sp>
        <p:nvSpPr>
          <p:cNvPr id="53250" name="Text Placeholder 1"/>
          <p:cNvSpPr>
            <a:spLocks noGrp="1"/>
          </p:cNvSpPr>
          <p:nvPr>
            <p:ph type="body" sz="quarter" idx="4294967295"/>
          </p:nvPr>
        </p:nvSpPr>
        <p:spPr bwMode="auto">
          <a:xfrm>
            <a:off x="492125" y="230188"/>
            <a:ext cx="11572875" cy="723900"/>
          </a:xfrm>
          <a:prstGeom prst="rect">
            <a:avLst/>
          </a:prstGeom>
          <a:noFill/>
          <a:ln>
            <a:miter lim="800000"/>
            <a:headEnd/>
            <a:tailEnd/>
          </a:ln>
        </p:spPr>
        <p:txBody>
          <a:bodyPr anchor="ctr"/>
          <a:lstStyle/>
          <a:p>
            <a:pPr marL="0" indent="0" algn="ctr" eaLnBrk="1" hangingPunct="1">
              <a:buFont typeface="Arial" charset="0"/>
              <a:buNone/>
            </a:pPr>
            <a:r>
              <a:rPr lang="fr-FR" sz="2400" b="1" smtClean="0">
                <a:solidFill>
                  <a:schemeClr val="bg1"/>
                </a:solidFill>
              </a:rPr>
              <a:t>Le « big bang du deep learning » : la compétition</a:t>
            </a:r>
            <a:br>
              <a:rPr lang="fr-FR" sz="2400" b="1" smtClean="0">
                <a:solidFill>
                  <a:schemeClr val="bg1"/>
                </a:solidFill>
              </a:rPr>
            </a:br>
            <a:r>
              <a:rPr lang="fr-FR" sz="2400" b="1" smtClean="0">
                <a:solidFill>
                  <a:schemeClr val="bg1"/>
                </a:solidFill>
              </a:rPr>
              <a:t>ImageNet Large Scale Visual Recognition Challenge</a:t>
            </a:r>
            <a:endParaRPr lang="fr-FR" sz="2400" smtClean="0">
              <a:solidFill>
                <a:schemeClr val="bg1"/>
              </a:solidFill>
            </a:endParaRP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ext Placeholder 1"/>
          <p:cNvSpPr>
            <a:spLocks noGrp="1"/>
          </p:cNvSpPr>
          <p:nvPr>
            <p:ph type="body" sz="quarter" idx="4294967295"/>
          </p:nvPr>
        </p:nvSpPr>
        <p:spPr bwMode="auto">
          <a:xfrm>
            <a:off x="323850" y="271463"/>
            <a:ext cx="11572875" cy="723900"/>
          </a:xfrm>
          <a:prstGeom prst="rect">
            <a:avLst/>
          </a:prstGeom>
          <a:noFill/>
          <a:ln>
            <a:miter lim="800000"/>
            <a:headEnd/>
            <a:tailEnd/>
          </a:ln>
        </p:spPr>
        <p:txBody>
          <a:bodyPr anchor="ctr"/>
          <a:lstStyle/>
          <a:p>
            <a:pPr marL="0" indent="0" algn="ctr" eaLnBrk="1" hangingPunct="1">
              <a:buFont typeface="Arial" charset="0"/>
              <a:buNone/>
            </a:pPr>
            <a:r>
              <a:rPr lang="fr-FR" sz="4000" smtClean="0">
                <a:solidFill>
                  <a:schemeClr val="bg1"/>
                </a:solidFill>
              </a:rPr>
              <a:t>L’apprentissage automatique</a:t>
            </a:r>
            <a:endParaRPr lang="en-US" sz="4000" smtClean="0">
              <a:solidFill>
                <a:schemeClr val="bg1"/>
              </a:solidFill>
              <a:cs typeface="Arial" charset="0"/>
            </a:endParaRPr>
          </a:p>
        </p:txBody>
      </p:sp>
      <p:sp>
        <p:nvSpPr>
          <p:cNvPr id="53250" name="Text Box 3"/>
          <p:cNvSpPr txBox="1">
            <a:spLocks noChangeArrowheads="1"/>
          </p:cNvSpPr>
          <p:nvPr/>
        </p:nvSpPr>
        <p:spPr bwMode="auto">
          <a:xfrm>
            <a:off x="203200" y="1333500"/>
            <a:ext cx="11863388" cy="5354638"/>
          </a:xfrm>
          <a:prstGeom prst="rect">
            <a:avLst/>
          </a:prstGeom>
          <a:noFill/>
          <a:ln w="9525">
            <a:noFill/>
            <a:miter lim="800000"/>
            <a:headEnd/>
            <a:tailEnd/>
          </a:ln>
        </p:spPr>
        <p:txBody>
          <a:bodyPr>
            <a:spAutoFit/>
          </a:bodyPr>
          <a:lstStyle/>
          <a:p>
            <a:pPr>
              <a:defRPr/>
            </a:pPr>
            <a:r>
              <a:rPr lang="fr-FR" dirty="0"/>
              <a:t>L’IA ne se limite plus </a:t>
            </a:r>
            <a:r>
              <a:rPr lang="fr-FR" dirty="0"/>
              <a:t>à exécuter </a:t>
            </a:r>
            <a:r>
              <a:rPr lang="fr-FR" dirty="0"/>
              <a:t>des </a:t>
            </a:r>
            <a:r>
              <a:rPr lang="fr-FR" dirty="0"/>
              <a:t>règles</a:t>
            </a:r>
            <a:br>
              <a:rPr lang="fr-FR" dirty="0"/>
            </a:br>
            <a:r>
              <a:rPr lang="fr-FR" dirty="0"/>
              <a:t>programmées ou à être supervisée,</a:t>
            </a:r>
            <a:br>
              <a:rPr lang="fr-FR" dirty="0"/>
            </a:br>
            <a:r>
              <a:rPr lang="fr-FR" dirty="0"/>
              <a:t>mais peut appendre automatiquement</a:t>
            </a:r>
          </a:p>
          <a:p>
            <a:pPr>
              <a:defRPr/>
            </a:pPr>
            <a:r>
              <a:rPr lang="fr-FR" b="1" dirty="0"/>
              <a:t>(Machine </a:t>
            </a:r>
            <a:r>
              <a:rPr lang="fr-FR" b="1" dirty="0"/>
              <a:t>Learning)</a:t>
            </a:r>
          </a:p>
          <a:p>
            <a:pPr>
              <a:defRPr/>
            </a:pPr>
            <a:endParaRPr lang="fr-FR" b="1" dirty="0"/>
          </a:p>
          <a:p>
            <a:pPr>
              <a:defRPr/>
            </a:pPr>
            <a:r>
              <a:rPr lang="fr-FR" b="1" dirty="0"/>
              <a:t>Principe </a:t>
            </a:r>
            <a:r>
              <a:rPr lang="fr-FR" dirty="0"/>
              <a:t>: </a:t>
            </a:r>
            <a:r>
              <a:rPr lang="fr-FR" dirty="0"/>
              <a:t>permettre à la </a:t>
            </a:r>
            <a:r>
              <a:rPr lang="fr-FR" dirty="0"/>
              <a:t>machine</a:t>
            </a:r>
            <a:br>
              <a:rPr lang="fr-FR" dirty="0"/>
            </a:br>
            <a:r>
              <a:rPr lang="fr-FR" b="1" dirty="0"/>
              <a:t>d’apprendre </a:t>
            </a:r>
            <a:r>
              <a:rPr lang="fr-FR" b="1" dirty="0"/>
              <a:t>à partir de </a:t>
            </a:r>
            <a:r>
              <a:rPr lang="fr-FR" b="1" dirty="0"/>
              <a:t>données</a:t>
            </a:r>
            <a:r>
              <a:rPr lang="fr-FR" dirty="0"/>
              <a:t/>
            </a:r>
            <a:br>
              <a:rPr lang="fr-FR" dirty="0"/>
            </a:br>
            <a:r>
              <a:rPr lang="fr-FR" dirty="0"/>
              <a:t>et </a:t>
            </a:r>
            <a:r>
              <a:rPr lang="fr-FR" dirty="0"/>
              <a:t>de </a:t>
            </a:r>
            <a:r>
              <a:rPr lang="fr-FR" b="1" dirty="0"/>
              <a:t>généraliser</a:t>
            </a:r>
            <a:r>
              <a:rPr lang="fr-FR" dirty="0"/>
              <a:t> à de nouvelles situations</a:t>
            </a:r>
            <a:r>
              <a:rPr lang="fr-FR" dirty="0"/>
              <a:t>.</a:t>
            </a:r>
          </a:p>
          <a:p>
            <a:pPr>
              <a:defRPr/>
            </a:pPr>
            <a:endParaRPr lang="fr-FR" dirty="0"/>
          </a:p>
          <a:p>
            <a:pPr>
              <a:defRPr/>
            </a:pPr>
            <a:r>
              <a:rPr lang="fr-FR" b="1" dirty="0"/>
              <a:t>Exemple : l’exploit historique d’</a:t>
            </a:r>
            <a:r>
              <a:rPr lang="fr-FR" b="1" dirty="0" err="1"/>
              <a:t>AlphaGo</a:t>
            </a:r>
            <a:r>
              <a:rPr lang="fr-FR" b="1" dirty="0"/>
              <a:t/>
            </a:r>
            <a:br>
              <a:rPr lang="fr-FR" b="1" dirty="0"/>
            </a:br>
            <a:r>
              <a:rPr lang="fr-FR" b="1" dirty="0"/>
              <a:t>Défis du </a:t>
            </a:r>
            <a:r>
              <a:rPr lang="fr-FR" b="1" dirty="0"/>
              <a:t>jeu de Go</a:t>
            </a:r>
            <a:r>
              <a:rPr lang="fr-FR" dirty="0"/>
              <a:t> :</a:t>
            </a:r>
          </a:p>
          <a:p>
            <a:pPr marL="285750" indent="-285750">
              <a:buFont typeface="Arial" panose="020B0604020202020204" pitchFamily="34" charset="0"/>
              <a:buChar char="•"/>
              <a:defRPr/>
            </a:pPr>
            <a:r>
              <a:rPr lang="fr-FR" dirty="0"/>
              <a:t>Complexité </a:t>
            </a:r>
            <a:r>
              <a:rPr lang="fr-FR" dirty="0"/>
              <a:t>combinatoire </a:t>
            </a:r>
            <a:r>
              <a:rPr lang="fr-FR" dirty="0"/>
              <a:t>immense</a:t>
            </a:r>
            <a:br>
              <a:rPr lang="fr-FR" dirty="0"/>
            </a:br>
            <a:r>
              <a:rPr lang="fr-FR" dirty="0"/>
              <a:t>plus </a:t>
            </a:r>
            <a:r>
              <a:rPr lang="fr-FR" dirty="0"/>
              <a:t>de positions possibles </a:t>
            </a:r>
            <a:r>
              <a:rPr lang="fr-FR" dirty="0"/>
              <a:t>que</a:t>
            </a:r>
            <a:br>
              <a:rPr lang="fr-FR" dirty="0"/>
            </a:br>
            <a:r>
              <a:rPr lang="fr-FR" dirty="0"/>
              <a:t>d’atomes </a:t>
            </a:r>
            <a:r>
              <a:rPr lang="fr-FR" dirty="0"/>
              <a:t>dans </a:t>
            </a:r>
            <a:r>
              <a:rPr lang="fr-FR" dirty="0"/>
              <a:t>l’univers</a:t>
            </a:r>
          </a:p>
          <a:p>
            <a:pPr marL="285750" indent="-285750">
              <a:buFont typeface="Arial" panose="020B0604020202020204" pitchFamily="34" charset="0"/>
              <a:buChar char="•"/>
              <a:defRPr/>
            </a:pPr>
            <a:r>
              <a:rPr lang="fr-FR" dirty="0"/>
              <a:t>Stratégie </a:t>
            </a:r>
            <a:r>
              <a:rPr lang="fr-FR" dirty="0"/>
              <a:t>nécessitant intuition et planification à long </a:t>
            </a:r>
            <a:r>
              <a:rPr lang="fr-FR" dirty="0"/>
              <a:t>terme</a:t>
            </a:r>
          </a:p>
          <a:p>
            <a:pPr>
              <a:defRPr/>
            </a:pPr>
            <a:endParaRPr lang="fr-FR" dirty="0"/>
          </a:p>
          <a:p>
            <a:pPr>
              <a:defRPr/>
            </a:pPr>
            <a:r>
              <a:rPr lang="fr-FR" dirty="0"/>
              <a:t>Développé </a:t>
            </a:r>
            <a:r>
              <a:rPr lang="fr-FR" dirty="0"/>
              <a:t>par </a:t>
            </a:r>
            <a:r>
              <a:rPr lang="fr-FR" b="1" dirty="0" err="1"/>
              <a:t>DeepMind</a:t>
            </a:r>
            <a:r>
              <a:rPr lang="fr-FR" dirty="0"/>
              <a:t>, </a:t>
            </a:r>
            <a:r>
              <a:rPr lang="fr-FR" dirty="0" err="1"/>
              <a:t>AlphaGo</a:t>
            </a:r>
            <a:r>
              <a:rPr lang="fr-FR" dirty="0"/>
              <a:t> </a:t>
            </a:r>
            <a:r>
              <a:rPr lang="fr-FR" dirty="0"/>
              <a:t>utilise largement l’</a:t>
            </a:r>
            <a:r>
              <a:rPr lang="fr-FR" b="1" dirty="0"/>
              <a:t>apprentissage par renforcement</a:t>
            </a:r>
            <a:r>
              <a:rPr lang="fr-FR" dirty="0"/>
              <a:t>, jouant contre lui-même.</a:t>
            </a:r>
          </a:p>
          <a:p>
            <a:pPr>
              <a:defRPr/>
            </a:pPr>
            <a:r>
              <a:rPr lang="fr-FR" dirty="0"/>
              <a:t>En 2016 </a:t>
            </a:r>
            <a:r>
              <a:rPr lang="fr-FR" b="1" dirty="0"/>
              <a:t>il bat </a:t>
            </a:r>
            <a:r>
              <a:rPr lang="fr-FR" b="1" dirty="0"/>
              <a:t>un champion </a:t>
            </a:r>
            <a:r>
              <a:rPr lang="fr-FR" b="1" dirty="0"/>
              <a:t>humain et bat le champion du monde en 2017</a:t>
            </a:r>
            <a:endParaRPr lang="fr-FR" dirty="0"/>
          </a:p>
          <a:p>
            <a:pPr>
              <a:defRPr/>
            </a:pPr>
            <a:endParaRPr lang="fr-FR" dirty="0"/>
          </a:p>
        </p:txBody>
      </p:sp>
      <p:pic>
        <p:nvPicPr>
          <p:cNvPr id="54275" name="Picture 2"/>
          <p:cNvPicPr>
            <a:picLocks noChangeAspect="1" noChangeArrowheads="1"/>
          </p:cNvPicPr>
          <p:nvPr/>
        </p:nvPicPr>
        <p:blipFill>
          <a:blip r:embed="rId2"/>
          <a:srcRect/>
          <a:stretch>
            <a:fillRect/>
          </a:stretch>
        </p:blipFill>
        <p:spPr bwMode="auto">
          <a:xfrm>
            <a:off x="5521325" y="1198563"/>
            <a:ext cx="6667500" cy="4000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TextBox 49"/>
          <p:cNvSpPr txBox="1">
            <a:spLocks noChangeArrowheads="1"/>
          </p:cNvSpPr>
          <p:nvPr/>
        </p:nvSpPr>
        <p:spPr bwMode="auto">
          <a:xfrm>
            <a:off x="2727325" y="0"/>
            <a:ext cx="5613400" cy="914400"/>
          </a:xfrm>
          <a:prstGeom prst="rect">
            <a:avLst/>
          </a:prstGeom>
          <a:noFill/>
          <a:ln w="9525">
            <a:noFill/>
            <a:miter lim="800000"/>
            <a:headEnd/>
            <a:tailEnd/>
          </a:ln>
        </p:spPr>
        <p:txBody>
          <a:bodyPr anchor="ctr">
            <a:spAutoFit/>
          </a:bodyPr>
          <a:lstStyle/>
          <a:p>
            <a:r>
              <a:rPr lang="en-US" altLang="ko-KR" sz="5400" b="1">
                <a:solidFill>
                  <a:srgbClr val="125AC4"/>
                </a:solidFill>
                <a:ea typeface="Gulim" pitchFamily="34" charset="-127"/>
              </a:rPr>
              <a:t>INTRODUCTION</a:t>
            </a:r>
          </a:p>
        </p:txBody>
      </p:sp>
      <p:sp>
        <p:nvSpPr>
          <p:cNvPr id="27650" name="TextBox 50"/>
          <p:cNvSpPr txBox="1">
            <a:spLocks noChangeArrowheads="1"/>
          </p:cNvSpPr>
          <p:nvPr/>
        </p:nvSpPr>
        <p:spPr bwMode="auto">
          <a:xfrm>
            <a:off x="3517900" y="1354138"/>
            <a:ext cx="8674100" cy="762000"/>
          </a:xfrm>
          <a:prstGeom prst="rect">
            <a:avLst/>
          </a:prstGeom>
          <a:noFill/>
          <a:ln w="9525">
            <a:noFill/>
            <a:miter lim="800000"/>
            <a:headEnd/>
            <a:tailEnd/>
          </a:ln>
        </p:spPr>
        <p:txBody>
          <a:bodyPr anchor="ctr">
            <a:spAutoFit/>
          </a:bodyPr>
          <a:lstStyle/>
          <a:p>
            <a:pPr algn="ctr"/>
            <a:r>
              <a:rPr lang="en-GB" altLang="ko-KR" sz="4400" b="1">
                <a:solidFill>
                  <a:srgbClr val="00307E"/>
                </a:solidFill>
                <a:ea typeface="Gulim" pitchFamily="34" charset="-127"/>
              </a:rPr>
              <a:t>INTELLIGENCE ARTIFICIELLE</a:t>
            </a:r>
            <a:endParaRPr lang="ko-KR" altLang="en-US" sz="4400" b="1">
              <a:solidFill>
                <a:srgbClr val="00307E"/>
              </a:solidFill>
              <a:ea typeface="Gulim" pitchFamily="34" charset="-127"/>
            </a:endParaRPr>
          </a:p>
        </p:txBody>
      </p:sp>
      <p:sp>
        <p:nvSpPr>
          <p:cNvPr id="97311" name="Text Box 31"/>
          <p:cNvSpPr txBox="1">
            <a:spLocks noChangeArrowheads="1"/>
          </p:cNvSpPr>
          <p:nvPr/>
        </p:nvSpPr>
        <p:spPr bwMode="auto">
          <a:xfrm>
            <a:off x="4675188" y="2301875"/>
            <a:ext cx="6988175" cy="4789488"/>
          </a:xfrm>
          <a:prstGeom prst="rect">
            <a:avLst/>
          </a:prstGeom>
          <a:noFill/>
          <a:ln w="9525">
            <a:noFill/>
            <a:miter lim="800000"/>
            <a:headEnd/>
            <a:tailEnd/>
          </a:ln>
          <a:effectLst/>
        </p:spPr>
        <p:txBody>
          <a:bodyPr wrap="none">
            <a:spAutoFit/>
          </a:bodyPr>
          <a:lstStyle/>
          <a:p>
            <a:pPr>
              <a:defRPr/>
            </a:pPr>
            <a:r>
              <a:rPr lang="fr-FR" sz="2800" dirty="0">
                <a:solidFill>
                  <a:srgbClr val="111111"/>
                </a:solidFill>
              </a:rPr>
              <a:t>Branche de l’informatique qui vise à créer</a:t>
            </a:r>
          </a:p>
          <a:p>
            <a:pPr>
              <a:defRPr/>
            </a:pPr>
            <a:r>
              <a:rPr lang="fr-FR" sz="2800" dirty="0">
                <a:solidFill>
                  <a:srgbClr val="111111"/>
                </a:solidFill>
              </a:rPr>
              <a:t>    des machines capables de reproduire</a:t>
            </a:r>
            <a:r>
              <a:rPr lang="fr-FR" sz="2800" dirty="0">
                <a:solidFill>
                  <a:srgbClr val="000000"/>
                </a:solidFill>
              </a:rPr>
              <a:t/>
            </a:r>
            <a:br>
              <a:rPr lang="fr-FR" sz="2800" dirty="0">
                <a:solidFill>
                  <a:srgbClr val="000000"/>
                </a:solidFill>
              </a:rPr>
            </a:br>
            <a:r>
              <a:rPr lang="fr-FR" sz="2800" dirty="0">
                <a:solidFill>
                  <a:srgbClr val="111111"/>
                </a:solidFill>
              </a:rPr>
              <a:t>         — ou de simuler — certaines facultés</a:t>
            </a:r>
            <a:r>
              <a:rPr lang="fr-FR" sz="2800" dirty="0">
                <a:solidFill>
                  <a:srgbClr val="000000"/>
                </a:solidFill>
              </a:rPr>
              <a:t/>
            </a:r>
            <a:br>
              <a:rPr lang="fr-FR" sz="2800" dirty="0">
                <a:solidFill>
                  <a:srgbClr val="000000"/>
                </a:solidFill>
              </a:rPr>
            </a:br>
            <a:r>
              <a:rPr lang="fr-FR" sz="2800" dirty="0">
                <a:solidFill>
                  <a:srgbClr val="111111"/>
                </a:solidFill>
              </a:rPr>
              <a:t>                 de l’intelligence humaine :</a:t>
            </a:r>
          </a:p>
          <a:p>
            <a:pPr>
              <a:defRPr/>
            </a:pPr>
            <a:r>
              <a:rPr lang="fr-FR" sz="2800" dirty="0">
                <a:solidFill>
                  <a:srgbClr val="111111"/>
                </a:solidFill>
              </a:rPr>
              <a:t>                        </a:t>
            </a:r>
            <a:r>
              <a:rPr lang="fr-FR" sz="2800" b="1" dirty="0">
                <a:solidFill>
                  <a:schemeClr val="accent6">
                    <a:lumMod val="50000"/>
                    <a:lumOff val="50000"/>
                  </a:schemeClr>
                </a:solidFill>
              </a:rPr>
              <a:t>raisonnement,</a:t>
            </a:r>
            <a:br>
              <a:rPr lang="fr-FR" sz="2800" b="1" dirty="0">
                <a:solidFill>
                  <a:schemeClr val="accent6">
                    <a:lumMod val="50000"/>
                    <a:lumOff val="50000"/>
                  </a:schemeClr>
                </a:solidFill>
              </a:rPr>
            </a:br>
            <a:r>
              <a:rPr lang="fr-FR" sz="2800" b="1" dirty="0">
                <a:solidFill>
                  <a:schemeClr val="accent6">
                    <a:lumMod val="50000"/>
                    <a:lumOff val="50000"/>
                  </a:schemeClr>
                </a:solidFill>
              </a:rPr>
              <a:t>                              apprentissage,</a:t>
            </a:r>
            <a:br>
              <a:rPr lang="fr-FR" sz="2800" b="1" dirty="0">
                <a:solidFill>
                  <a:schemeClr val="accent6">
                    <a:lumMod val="50000"/>
                    <a:lumOff val="50000"/>
                  </a:schemeClr>
                </a:solidFill>
              </a:rPr>
            </a:br>
            <a:r>
              <a:rPr lang="fr-FR" sz="2800" b="1" dirty="0">
                <a:solidFill>
                  <a:schemeClr val="accent6">
                    <a:lumMod val="50000"/>
                    <a:lumOff val="50000"/>
                  </a:schemeClr>
                </a:solidFill>
              </a:rPr>
              <a:t>                                     perception,</a:t>
            </a:r>
            <a:br>
              <a:rPr lang="fr-FR" sz="2800" b="1" dirty="0">
                <a:solidFill>
                  <a:schemeClr val="accent6">
                    <a:lumMod val="50000"/>
                    <a:lumOff val="50000"/>
                  </a:schemeClr>
                </a:solidFill>
              </a:rPr>
            </a:br>
            <a:r>
              <a:rPr lang="fr-FR" sz="2800" b="1" dirty="0">
                <a:solidFill>
                  <a:schemeClr val="accent6">
                    <a:lumMod val="50000"/>
                    <a:lumOff val="50000"/>
                  </a:schemeClr>
                </a:solidFill>
              </a:rPr>
              <a:t>                                          langage,</a:t>
            </a:r>
            <a:br>
              <a:rPr lang="fr-FR" sz="2800" b="1" dirty="0">
                <a:solidFill>
                  <a:schemeClr val="accent6">
                    <a:lumMod val="50000"/>
                    <a:lumOff val="50000"/>
                  </a:schemeClr>
                </a:solidFill>
              </a:rPr>
            </a:br>
            <a:r>
              <a:rPr lang="fr-FR" sz="2800" b="1" dirty="0">
                <a:solidFill>
                  <a:schemeClr val="accent6">
                    <a:lumMod val="50000"/>
                    <a:lumOff val="50000"/>
                  </a:schemeClr>
                </a:solidFill>
              </a:rPr>
              <a:t>                                              créativité</a:t>
            </a:r>
            <a:r>
              <a:rPr lang="fr-FR" sz="2800" dirty="0">
                <a:solidFill>
                  <a:srgbClr val="111111"/>
                </a:solidFill>
              </a:rPr>
              <a:t>,</a:t>
            </a:r>
            <a:r>
              <a:rPr lang="fr-FR" sz="2800" dirty="0">
                <a:solidFill>
                  <a:srgbClr val="000000"/>
                </a:solidFill>
              </a:rPr>
              <a:t/>
            </a:r>
            <a:br>
              <a:rPr lang="fr-FR" sz="2800" dirty="0">
                <a:solidFill>
                  <a:srgbClr val="000000"/>
                </a:solidFill>
              </a:rPr>
            </a:br>
            <a:r>
              <a:rPr lang="fr-FR" sz="2800" dirty="0">
                <a:solidFill>
                  <a:srgbClr val="111111"/>
                </a:solidFill>
              </a:rPr>
              <a:t>                                                  etc.</a:t>
            </a:r>
          </a:p>
          <a:p>
            <a:pPr>
              <a:defRPr/>
            </a:pPr>
            <a:endParaRPr lang="fr-FR" sz="28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Placeholder 1"/>
          <p:cNvSpPr>
            <a:spLocks noGrp="1"/>
          </p:cNvSpPr>
          <p:nvPr>
            <p:ph type="body" sz="quarter" idx="4294967295"/>
          </p:nvPr>
        </p:nvSpPr>
        <p:spPr bwMode="auto">
          <a:xfrm>
            <a:off x="323850" y="271463"/>
            <a:ext cx="11572875" cy="723900"/>
          </a:xfrm>
          <a:prstGeom prst="rect">
            <a:avLst/>
          </a:prstGeom>
          <a:noFill/>
          <a:ln>
            <a:miter lim="800000"/>
            <a:headEnd/>
            <a:tailEnd/>
          </a:ln>
        </p:spPr>
        <p:txBody>
          <a:bodyPr anchor="ctr"/>
          <a:lstStyle/>
          <a:p>
            <a:pPr marL="0" indent="0" algn="ctr" eaLnBrk="1" hangingPunct="1">
              <a:buFont typeface="Arial" charset="0"/>
              <a:buNone/>
            </a:pPr>
            <a:r>
              <a:rPr lang="fr-FR" sz="4000" smtClean="0">
                <a:solidFill>
                  <a:schemeClr val="bg1"/>
                </a:solidFill>
              </a:rPr>
              <a:t>Au service du grand public</a:t>
            </a:r>
            <a:br>
              <a:rPr lang="fr-FR" sz="4000" smtClean="0">
                <a:solidFill>
                  <a:schemeClr val="bg1"/>
                </a:solidFill>
              </a:rPr>
            </a:br>
            <a:r>
              <a:rPr lang="fr-FR" sz="4000" smtClean="0">
                <a:solidFill>
                  <a:schemeClr val="bg1"/>
                </a:solidFill>
              </a:rPr>
              <a:t>des années 2010</a:t>
            </a:r>
            <a:endParaRPr lang="en-US" sz="4000" smtClean="0">
              <a:solidFill>
                <a:schemeClr val="bg1"/>
              </a:solidFill>
              <a:cs typeface="Arial" charset="0"/>
            </a:endParaRPr>
          </a:p>
        </p:txBody>
      </p:sp>
      <p:sp>
        <p:nvSpPr>
          <p:cNvPr id="55298" name="Text Box 3"/>
          <p:cNvSpPr txBox="1">
            <a:spLocks noChangeArrowheads="1"/>
          </p:cNvSpPr>
          <p:nvPr/>
        </p:nvSpPr>
        <p:spPr bwMode="auto">
          <a:xfrm>
            <a:off x="-36513" y="1333500"/>
            <a:ext cx="11863388" cy="4802188"/>
          </a:xfrm>
          <a:prstGeom prst="rect">
            <a:avLst/>
          </a:prstGeom>
          <a:noFill/>
          <a:ln w="9525">
            <a:noFill/>
            <a:miter lim="800000"/>
            <a:headEnd/>
            <a:tailEnd/>
          </a:ln>
        </p:spPr>
        <p:txBody>
          <a:bodyPr>
            <a:spAutoFit/>
          </a:bodyPr>
          <a:lstStyle/>
          <a:p>
            <a:pPr marL="742950" lvl="1" indent="-285750">
              <a:buFont typeface="Arial" charset="0"/>
              <a:buChar char="•"/>
            </a:pPr>
            <a:r>
              <a:rPr lang="fr-FR">
                <a:cs typeface="Arial Unicode MS"/>
              </a:rPr>
              <a:t>La </a:t>
            </a:r>
            <a:r>
              <a:rPr lang="fr-FR" b="1">
                <a:cs typeface="Arial Unicode MS"/>
              </a:rPr>
              <a:t>prédiction linguistique </a:t>
            </a:r>
            <a:r>
              <a:rPr lang="fr-FR">
                <a:cs typeface="Arial Unicode MS"/>
              </a:rPr>
              <a:t>dès les années 2000 : les premiers algorithmes s’appuient sur des modèles statistiques simples qui utilisent des fréquences d’occurrence dans de grands corpus de texte.</a:t>
            </a:r>
          </a:p>
          <a:p>
            <a:pPr marL="742950" lvl="1" indent="-285750">
              <a:buFont typeface="Arial" charset="0"/>
              <a:buChar char="•"/>
            </a:pPr>
            <a:endParaRPr lang="fr-FR">
              <a:cs typeface="Arial Unicode MS"/>
            </a:endParaRPr>
          </a:p>
          <a:p>
            <a:pPr marL="742950" lvl="1" indent="-285750">
              <a:buFont typeface="Arial" charset="0"/>
              <a:buChar char="•"/>
            </a:pPr>
            <a:r>
              <a:rPr lang="fr-FR">
                <a:cs typeface="Arial Unicode MS"/>
              </a:rPr>
              <a:t>Les assistants vocaux intelligents des années </a:t>
            </a:r>
            <a:r>
              <a:rPr lang="fr-FR" b="1">
                <a:cs typeface="Arial Unicode MS"/>
              </a:rPr>
              <a:t>2010</a:t>
            </a:r>
          </a:p>
          <a:p>
            <a:pPr marL="1200150" lvl="2" indent="-285750">
              <a:buFont typeface="Arial" charset="0"/>
              <a:buChar char="•"/>
            </a:pPr>
            <a:r>
              <a:rPr lang="fr-FR" b="1">
                <a:cs typeface="Arial Unicode MS"/>
              </a:rPr>
              <a:t>Siri</a:t>
            </a:r>
            <a:r>
              <a:rPr lang="fr-FR">
                <a:cs typeface="Arial Unicode MS"/>
              </a:rPr>
              <a:t> (racheté par Apple, 2011)</a:t>
            </a:r>
          </a:p>
          <a:p>
            <a:pPr marL="1200150" lvl="2" indent="-285750">
              <a:buFont typeface="Arial" charset="0"/>
              <a:buChar char="•"/>
            </a:pPr>
            <a:r>
              <a:rPr lang="fr-FR" b="1">
                <a:cs typeface="Arial Unicode MS"/>
              </a:rPr>
              <a:t>Alexa</a:t>
            </a:r>
            <a:r>
              <a:rPr lang="fr-FR">
                <a:cs typeface="Arial Unicode MS"/>
              </a:rPr>
              <a:t> (Amazon, 2014)</a:t>
            </a:r>
          </a:p>
          <a:p>
            <a:pPr marL="1200150" lvl="2" indent="-285750">
              <a:buFont typeface="Arial" charset="0"/>
              <a:buChar char="•"/>
            </a:pPr>
            <a:r>
              <a:rPr lang="fr-FR">
                <a:cs typeface="Arial Unicode MS"/>
              </a:rPr>
              <a:t>intègrent plusieurs technologies clés :</a:t>
            </a:r>
          </a:p>
          <a:p>
            <a:pPr marL="1657350" lvl="3" indent="-285750">
              <a:buFont typeface="Arial" charset="0"/>
              <a:buChar char="•"/>
            </a:pPr>
            <a:r>
              <a:rPr lang="fr-FR" b="1">
                <a:cs typeface="Arial Unicode MS"/>
              </a:rPr>
              <a:t>Reconnaissance vocale</a:t>
            </a:r>
            <a:endParaRPr lang="fr-FR">
              <a:cs typeface="Arial Unicode MS"/>
            </a:endParaRPr>
          </a:p>
          <a:p>
            <a:pPr marL="1657350" lvl="3" indent="-285750">
              <a:buFont typeface="Arial" charset="0"/>
              <a:buChar char="•"/>
            </a:pPr>
            <a:r>
              <a:rPr lang="fr-FR" b="1">
                <a:cs typeface="Arial Unicode MS"/>
              </a:rPr>
              <a:t>Compréhension du langage naturel</a:t>
            </a:r>
            <a:endParaRPr lang="fr-FR">
              <a:cs typeface="Arial Unicode MS"/>
            </a:endParaRPr>
          </a:p>
          <a:p>
            <a:pPr marL="1657350" lvl="3" indent="-285750">
              <a:buFont typeface="Arial" charset="0"/>
              <a:buChar char="•"/>
            </a:pPr>
            <a:r>
              <a:rPr lang="fr-FR" b="1">
                <a:cs typeface="Arial Unicode MS"/>
              </a:rPr>
              <a:t>Raisonnement contextuel et apprentissage personnalisé</a:t>
            </a:r>
            <a:endParaRPr lang="fr-FR">
              <a:cs typeface="Arial Unicode MS"/>
            </a:endParaRPr>
          </a:p>
          <a:p>
            <a:pPr marL="1657350" lvl="3" indent="-285750">
              <a:buFont typeface="Arial" charset="0"/>
              <a:buChar char="•"/>
            </a:pPr>
            <a:r>
              <a:rPr lang="fr-FR" b="1">
                <a:cs typeface="Arial Unicode MS"/>
              </a:rPr>
              <a:t>Synthèse vocale</a:t>
            </a:r>
          </a:p>
          <a:p>
            <a:pPr marL="1657350" lvl="3" indent="-285750">
              <a:buFont typeface="Arial" charset="0"/>
              <a:buChar char="•"/>
            </a:pPr>
            <a:endParaRPr lang="fr-FR" b="1">
              <a:cs typeface="Arial Unicode MS"/>
            </a:endParaRPr>
          </a:p>
          <a:p>
            <a:pPr marL="742950" lvl="1" indent="-285750">
              <a:buFont typeface="Arial" charset="0"/>
              <a:buChar char="•"/>
            </a:pPr>
            <a:r>
              <a:rPr lang="fr-FR" b="1">
                <a:cs typeface="Arial Unicode MS"/>
              </a:rPr>
              <a:t>Les algorithmes de recommandation</a:t>
            </a:r>
          </a:p>
          <a:p>
            <a:pPr marL="742950" lvl="1" indent="-285750">
              <a:buFont typeface="Arial" charset="0"/>
              <a:buChar char="•"/>
            </a:pPr>
            <a:endParaRPr lang="fr-FR" b="1">
              <a:cs typeface="Arial Unicode MS"/>
            </a:endParaRPr>
          </a:p>
          <a:p>
            <a:pPr marL="742950" lvl="1" indent="-285750">
              <a:buFont typeface="Arial" charset="0"/>
              <a:buChar char="•"/>
            </a:pPr>
            <a:r>
              <a:rPr lang="fr-FR" b="1">
                <a:cs typeface="Arial Unicode MS"/>
              </a:rPr>
              <a:t>La reconnaissance d’images (Google Photos)</a:t>
            </a:r>
          </a:p>
          <a:p>
            <a:pPr marL="742950" lvl="1" indent="-285750">
              <a:buFont typeface="Arial" charset="0"/>
              <a:buChar char="•"/>
            </a:pPr>
            <a:endParaRPr lang="fr-FR" b="1">
              <a:cs typeface="Arial Unicode MS"/>
            </a:endParaRPr>
          </a:p>
          <a:p>
            <a:pPr marL="742950" lvl="1" indent="-285750">
              <a:buFont typeface="Arial" charset="0"/>
              <a:buChar char="•"/>
            </a:pPr>
            <a:r>
              <a:rPr lang="fr-FR" b="1">
                <a:cs typeface="Arial Unicode MS"/>
              </a:rPr>
              <a:t>Les outils de traduction (Google Translate)</a:t>
            </a:r>
            <a:endParaRPr lang="fr-FR">
              <a:cs typeface="Arial Unicode MS"/>
            </a:endParaRPr>
          </a:p>
        </p:txBody>
      </p:sp>
      <p:pic>
        <p:nvPicPr>
          <p:cNvPr id="55299" name="Picture 2"/>
          <p:cNvPicPr>
            <a:picLocks noChangeAspect="1" noChangeArrowheads="1"/>
          </p:cNvPicPr>
          <p:nvPr/>
        </p:nvPicPr>
        <p:blipFill>
          <a:blip r:embed="rId2"/>
          <a:srcRect/>
          <a:stretch>
            <a:fillRect/>
          </a:stretch>
        </p:blipFill>
        <p:spPr bwMode="auto">
          <a:xfrm>
            <a:off x="9883775" y="2068513"/>
            <a:ext cx="2201863" cy="3536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Box 7"/>
          <p:cNvSpPr txBox="1">
            <a:spLocks noChangeArrowheads="1"/>
          </p:cNvSpPr>
          <p:nvPr/>
        </p:nvSpPr>
        <p:spPr bwMode="auto">
          <a:xfrm>
            <a:off x="0" y="4456113"/>
            <a:ext cx="12192000" cy="1493837"/>
          </a:xfrm>
          <a:prstGeom prst="rect">
            <a:avLst/>
          </a:prstGeom>
          <a:noFill/>
          <a:ln w="9525">
            <a:noFill/>
            <a:miter lim="800000"/>
            <a:headEnd/>
            <a:tailEnd/>
          </a:ln>
        </p:spPr>
        <p:txBody>
          <a:bodyPr anchor="ctr">
            <a:spAutoFit/>
          </a:bodyPr>
          <a:lstStyle/>
          <a:p>
            <a:pPr algn="ctr"/>
            <a:r>
              <a:rPr lang="en-US" altLang="ko-KR" sz="4800" b="1">
                <a:solidFill>
                  <a:schemeClr val="bg1"/>
                </a:solidFill>
                <a:ea typeface="Gulim" pitchFamily="34" charset="-127"/>
              </a:rPr>
              <a:t>LA </a:t>
            </a:r>
            <a:r>
              <a:rPr lang="en-US" altLang="ko-KR" sz="4400" b="1">
                <a:solidFill>
                  <a:schemeClr val="bg1"/>
                </a:solidFill>
                <a:ea typeface="Gulim" pitchFamily="34" charset="-127"/>
              </a:rPr>
              <a:t>RÉVOLUTION DES TRANSFORMERS</a:t>
            </a:r>
          </a:p>
          <a:p>
            <a:pPr algn="ctr"/>
            <a:r>
              <a:rPr lang="en-US" altLang="ko-KR" sz="4400" b="1">
                <a:solidFill>
                  <a:schemeClr val="bg1"/>
                </a:solidFill>
                <a:ea typeface="Gulim" pitchFamily="34" charset="-127"/>
              </a:rPr>
              <a:t>ET DES GRANDS MODELES DE LANGAGES</a:t>
            </a:r>
          </a:p>
        </p:txBody>
      </p:sp>
      <p:sp>
        <p:nvSpPr>
          <p:cNvPr id="56322" name="TextBox 8"/>
          <p:cNvSpPr txBox="1">
            <a:spLocks noChangeArrowheads="1"/>
          </p:cNvSpPr>
          <p:nvPr/>
        </p:nvSpPr>
        <p:spPr bwMode="auto">
          <a:xfrm>
            <a:off x="11113" y="5815013"/>
            <a:ext cx="12192000" cy="369887"/>
          </a:xfrm>
          <a:prstGeom prst="rect">
            <a:avLst/>
          </a:prstGeom>
          <a:noFill/>
          <a:ln w="9525">
            <a:noFill/>
            <a:miter lim="800000"/>
            <a:headEnd/>
            <a:tailEnd/>
          </a:ln>
        </p:spPr>
        <p:txBody>
          <a:bodyPr anchor="ctr">
            <a:spAutoFit/>
          </a:bodyPr>
          <a:lstStyle/>
          <a:p>
            <a:pPr algn="ctr"/>
            <a:r>
              <a:rPr lang="fr-FR">
                <a:solidFill>
                  <a:schemeClr val="bg1"/>
                </a:solidFill>
                <a:cs typeface="Arial Unicode MS"/>
              </a:rPr>
              <a:t>Des mots aux idées : comment des modèles pré-entraînés ont transformé l’intelligence artificielle</a:t>
            </a:r>
            <a:endParaRPr lang="en-US" altLang="ko-KR">
              <a:solidFill>
                <a:schemeClr val="bg1"/>
              </a:solidFill>
              <a:ea typeface="Gulim" pitchFamily="34" charset="-127"/>
            </a:endParaRP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Placeholder 1"/>
          <p:cNvSpPr>
            <a:spLocks noGrp="1"/>
          </p:cNvSpPr>
          <p:nvPr>
            <p:ph type="body" sz="quarter" idx="4294967295"/>
          </p:nvPr>
        </p:nvSpPr>
        <p:spPr bwMode="auto">
          <a:xfrm>
            <a:off x="323850" y="271463"/>
            <a:ext cx="11572875" cy="723900"/>
          </a:xfrm>
          <a:prstGeom prst="rect">
            <a:avLst/>
          </a:prstGeom>
          <a:noFill/>
          <a:ln>
            <a:miter lim="800000"/>
            <a:headEnd/>
            <a:tailEnd/>
          </a:ln>
        </p:spPr>
        <p:txBody>
          <a:bodyPr anchor="ctr"/>
          <a:lstStyle/>
          <a:p>
            <a:pPr marL="0" indent="0" algn="ctr" eaLnBrk="1" hangingPunct="1">
              <a:buFont typeface="Arial" charset="0"/>
              <a:buNone/>
            </a:pPr>
            <a:r>
              <a:rPr lang="fr-FR" sz="4000" b="1" smtClean="0">
                <a:solidFill>
                  <a:schemeClr val="bg1"/>
                </a:solidFill>
              </a:rPr>
              <a:t>Les grands modèles de langage</a:t>
            </a:r>
            <a:endParaRPr lang="en-US" sz="4000" smtClean="0">
              <a:solidFill>
                <a:schemeClr val="bg1"/>
              </a:solidFill>
              <a:cs typeface="Arial" charset="0"/>
            </a:endParaRPr>
          </a:p>
        </p:txBody>
      </p:sp>
      <p:sp>
        <p:nvSpPr>
          <p:cNvPr id="3" name="Text Box 3"/>
          <p:cNvSpPr txBox="1">
            <a:spLocks noChangeArrowheads="1"/>
          </p:cNvSpPr>
          <p:nvPr/>
        </p:nvSpPr>
        <p:spPr bwMode="auto">
          <a:xfrm>
            <a:off x="149225" y="1352550"/>
            <a:ext cx="11968163" cy="5356225"/>
          </a:xfrm>
          <a:prstGeom prst="rect">
            <a:avLst/>
          </a:prstGeom>
          <a:noFill/>
          <a:ln w="9525">
            <a:noFill/>
            <a:miter lim="800000"/>
            <a:headEnd/>
            <a:tailEnd/>
          </a:ln>
        </p:spPr>
        <p:txBody>
          <a:bodyPr>
            <a:spAutoFit/>
          </a:bodyPr>
          <a:lstStyle/>
          <a:p>
            <a:pPr>
              <a:defRPr/>
            </a:pPr>
            <a:r>
              <a:rPr lang="fr-FR" dirty="0"/>
              <a:t>Capables </a:t>
            </a:r>
            <a:r>
              <a:rPr lang="fr-FR" dirty="0"/>
              <a:t>de comprendre, de raisonner et de générer du texte, </a:t>
            </a:r>
            <a:r>
              <a:rPr lang="fr-FR" dirty="0"/>
              <a:t>les </a:t>
            </a:r>
            <a:r>
              <a:rPr lang="fr-FR" dirty="0" err="1"/>
              <a:t>LLMs</a:t>
            </a:r>
            <a:r>
              <a:rPr lang="fr-FR" dirty="0"/>
              <a:t> représentent </a:t>
            </a:r>
            <a:r>
              <a:rPr lang="fr-FR" b="1" dirty="0"/>
              <a:t>l’aboutissement de plusieurs décennies de progrès en apprentissage automatique, en traitement du langage naturel et en puissance de calcul</a:t>
            </a:r>
            <a:r>
              <a:rPr lang="fr-FR" dirty="0"/>
              <a:t>.</a:t>
            </a:r>
          </a:p>
          <a:p>
            <a:pPr>
              <a:defRPr/>
            </a:pPr>
            <a:endParaRPr lang="fr-FR" dirty="0"/>
          </a:p>
          <a:p>
            <a:pPr>
              <a:defRPr/>
            </a:pPr>
            <a:r>
              <a:rPr lang="fr-FR" b="1" dirty="0"/>
              <a:t>LLM</a:t>
            </a:r>
            <a:r>
              <a:rPr lang="fr-FR" dirty="0"/>
              <a:t> : un </a:t>
            </a:r>
            <a:r>
              <a:rPr lang="fr-FR" dirty="0"/>
              <a:t>réseau de neurones </a:t>
            </a:r>
            <a:r>
              <a:rPr lang="fr-FR" dirty="0"/>
              <a:t>de </a:t>
            </a:r>
            <a:r>
              <a:rPr lang="fr-FR" dirty="0"/>
              <a:t>très grande taille, entraîné sur d’immenses corpus textuels afin d’apprendre à </a:t>
            </a:r>
            <a:r>
              <a:rPr lang="fr-FR" b="1" dirty="0"/>
              <a:t>prédire le mot suivant</a:t>
            </a:r>
            <a:r>
              <a:rPr lang="fr-FR" dirty="0"/>
              <a:t> dans une phrase</a:t>
            </a:r>
            <a:r>
              <a:rPr lang="fr-FR" dirty="0"/>
              <a:t>.</a:t>
            </a:r>
          </a:p>
          <a:p>
            <a:pPr>
              <a:defRPr/>
            </a:pPr>
            <a:r>
              <a:rPr lang="fr-FR" dirty="0"/>
              <a:t>Par apprentissage automatique sur tout le contenu d’Internet, ces modèles ont appris les </a:t>
            </a:r>
            <a:r>
              <a:rPr lang="fr-FR" b="1" dirty="0"/>
              <a:t>structures linguistiques</a:t>
            </a:r>
            <a:r>
              <a:rPr lang="fr-FR" dirty="0"/>
              <a:t>, les </a:t>
            </a:r>
            <a:r>
              <a:rPr lang="fr-FR" b="1" dirty="0"/>
              <a:t>relations sémantiques</a:t>
            </a:r>
            <a:r>
              <a:rPr lang="fr-FR" dirty="0"/>
              <a:t> et même des </a:t>
            </a:r>
            <a:r>
              <a:rPr lang="fr-FR" b="1" dirty="0"/>
              <a:t>connaissances implicites sur le monde</a:t>
            </a:r>
            <a:r>
              <a:rPr lang="fr-FR" dirty="0"/>
              <a:t>.</a:t>
            </a:r>
          </a:p>
          <a:p>
            <a:pPr>
              <a:defRPr/>
            </a:pPr>
            <a:endParaRPr lang="fr-FR" dirty="0"/>
          </a:p>
          <a:p>
            <a:pPr>
              <a:defRPr/>
            </a:pPr>
            <a:r>
              <a:rPr lang="fr-FR" dirty="0"/>
              <a:t>Ils sont </a:t>
            </a:r>
            <a:r>
              <a:rPr lang="fr-FR" dirty="0"/>
              <a:t>construits à partir de l’architecture </a:t>
            </a:r>
            <a:r>
              <a:rPr lang="fr-FR" b="1" dirty="0"/>
              <a:t>Transformer</a:t>
            </a:r>
            <a:r>
              <a:rPr lang="fr-FR" dirty="0"/>
              <a:t>, introduite en 2017, qui permet d’analyser les relations entre tous les mots d’un texte simultanément grâce au mécanisme d’</a:t>
            </a:r>
            <a:r>
              <a:rPr lang="fr-FR" b="1" dirty="0"/>
              <a:t>attention</a:t>
            </a:r>
            <a:r>
              <a:rPr lang="fr-FR" dirty="0"/>
              <a:t>.</a:t>
            </a:r>
          </a:p>
          <a:p>
            <a:pPr>
              <a:defRPr/>
            </a:pPr>
            <a:endParaRPr lang="fr-FR" dirty="0"/>
          </a:p>
          <a:p>
            <a:pPr>
              <a:defRPr/>
            </a:pPr>
            <a:r>
              <a:rPr lang="fr-FR" dirty="0"/>
              <a:t>Ces </a:t>
            </a:r>
            <a:r>
              <a:rPr lang="fr-FR" dirty="0"/>
              <a:t>modèles peuvent :</a:t>
            </a:r>
          </a:p>
          <a:p>
            <a:pPr marL="285750" indent="-285750">
              <a:buFont typeface="Arial" panose="020B0604020202020204" pitchFamily="34" charset="0"/>
              <a:buChar char="•"/>
              <a:defRPr/>
            </a:pPr>
            <a:r>
              <a:rPr lang="fr-FR" dirty="0"/>
              <a:t>Comprendre le contexte global d’un texte,</a:t>
            </a:r>
          </a:p>
          <a:p>
            <a:pPr marL="285750" indent="-285750">
              <a:buFont typeface="Arial" panose="020B0604020202020204" pitchFamily="34" charset="0"/>
              <a:buChar char="•"/>
              <a:defRPr/>
            </a:pPr>
            <a:r>
              <a:rPr lang="fr-FR" dirty="0"/>
              <a:t>Générer du contenu cohérent,</a:t>
            </a:r>
          </a:p>
          <a:p>
            <a:pPr marL="285750" indent="-285750">
              <a:buFont typeface="Arial" panose="020B0604020202020204" pitchFamily="34" charset="0"/>
              <a:buChar char="•"/>
              <a:defRPr/>
            </a:pPr>
            <a:r>
              <a:rPr lang="fr-FR" dirty="0"/>
              <a:t>Traduire, résumer, ou répondre à des questions complexes,</a:t>
            </a:r>
          </a:p>
          <a:p>
            <a:pPr marL="285750" indent="-285750">
              <a:buFont typeface="Arial" panose="020B0604020202020204" pitchFamily="34" charset="0"/>
              <a:buChar char="•"/>
              <a:defRPr/>
            </a:pPr>
            <a:r>
              <a:rPr lang="fr-FR" dirty="0"/>
              <a:t>Et parfois raisonner de manière logique ou symbolique.</a:t>
            </a:r>
          </a:p>
          <a:p>
            <a:pPr>
              <a:defRPr/>
            </a:pPr>
            <a:endParaRPr lang="fr-FR" dirty="0"/>
          </a:p>
          <a:p>
            <a:pPr>
              <a:defRPr/>
            </a:pPr>
            <a:endParaRPr lang="fr-F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Placeholder 1"/>
          <p:cNvSpPr>
            <a:spLocks noGrp="1"/>
          </p:cNvSpPr>
          <p:nvPr>
            <p:ph type="body" sz="quarter" idx="4294967295"/>
          </p:nvPr>
        </p:nvSpPr>
        <p:spPr bwMode="auto">
          <a:xfrm>
            <a:off x="323850" y="271463"/>
            <a:ext cx="11572875" cy="723900"/>
          </a:xfrm>
          <a:prstGeom prst="rect">
            <a:avLst/>
          </a:prstGeom>
          <a:noFill/>
          <a:ln>
            <a:miter lim="800000"/>
            <a:headEnd/>
            <a:tailEnd/>
          </a:ln>
        </p:spPr>
        <p:txBody>
          <a:bodyPr anchor="ctr"/>
          <a:lstStyle/>
          <a:p>
            <a:pPr marL="0" indent="0" algn="ctr" eaLnBrk="1" hangingPunct="1">
              <a:buFont typeface="Arial" charset="0"/>
              <a:buNone/>
            </a:pPr>
            <a:r>
              <a:rPr lang="fr-FR" sz="4000" b="1" smtClean="0">
                <a:solidFill>
                  <a:schemeClr val="bg1"/>
                </a:solidFill>
              </a:rPr>
              <a:t>Les Transformeurs</a:t>
            </a:r>
            <a:endParaRPr lang="en-US" sz="4000" smtClean="0">
              <a:solidFill>
                <a:schemeClr val="bg1"/>
              </a:solidFill>
              <a:cs typeface="Arial" charset="0"/>
            </a:endParaRPr>
          </a:p>
        </p:txBody>
      </p:sp>
      <p:sp>
        <p:nvSpPr>
          <p:cNvPr id="58370" name="Text Box 3"/>
          <p:cNvSpPr txBox="1">
            <a:spLocks noChangeArrowheads="1"/>
          </p:cNvSpPr>
          <p:nvPr/>
        </p:nvSpPr>
        <p:spPr bwMode="auto">
          <a:xfrm>
            <a:off x="149225" y="1352550"/>
            <a:ext cx="11968163" cy="3970338"/>
          </a:xfrm>
          <a:prstGeom prst="rect">
            <a:avLst/>
          </a:prstGeom>
          <a:noFill/>
          <a:ln w="9525">
            <a:noFill/>
            <a:miter lim="800000"/>
            <a:headEnd/>
            <a:tailEnd/>
          </a:ln>
        </p:spPr>
        <p:txBody>
          <a:bodyPr>
            <a:spAutoFit/>
          </a:bodyPr>
          <a:lstStyle/>
          <a:p>
            <a:r>
              <a:rPr lang="fr-FR">
                <a:cs typeface="Arial Unicode MS"/>
              </a:rPr>
              <a:t>Avec l’apprentissage automatique, les réseaux de neurones classiques n’étaient que de bons outils</a:t>
            </a:r>
            <a:br>
              <a:rPr lang="fr-FR">
                <a:cs typeface="Arial Unicode MS"/>
              </a:rPr>
            </a:br>
            <a:r>
              <a:rPr lang="fr-FR">
                <a:cs typeface="Arial Unicode MS"/>
              </a:rPr>
              <a:t>« d’auto completion » mais peinent à comprendre le </a:t>
            </a:r>
            <a:r>
              <a:rPr lang="fr-FR" b="1">
                <a:cs typeface="Arial Unicode MS"/>
              </a:rPr>
              <a:t>contexte global</a:t>
            </a:r>
            <a:r>
              <a:rPr lang="fr-FR">
                <a:cs typeface="Arial Unicode MS"/>
              </a:rPr>
              <a:t> et à traiter de longues dépendances.</a:t>
            </a:r>
          </a:p>
          <a:p>
            <a:endParaRPr lang="fr-FR">
              <a:cs typeface="Arial Unicode MS"/>
            </a:endParaRPr>
          </a:p>
          <a:p>
            <a:r>
              <a:rPr lang="fr-FR">
                <a:cs typeface="Arial Unicode MS"/>
              </a:rPr>
              <a:t>Il manquait à ces modèles une capacité essentielle : </a:t>
            </a:r>
            <a:r>
              <a:rPr lang="fr-FR" b="1">
                <a:cs typeface="Arial Unicode MS"/>
              </a:rPr>
              <a:t>l’attention</a:t>
            </a:r>
            <a:r>
              <a:rPr lang="fr-FR">
                <a:cs typeface="Arial Unicode MS"/>
              </a:rPr>
              <a:t> qui permet de se concentrer sur les éléments pertinents d’une phrase, comme le fait naturellement un cerveau humain.</a:t>
            </a:r>
          </a:p>
          <a:p>
            <a:endParaRPr lang="fr-FR">
              <a:cs typeface="Arial Unicode MS"/>
            </a:endParaRPr>
          </a:p>
          <a:p>
            <a:r>
              <a:rPr lang="fr-FR" b="1">
                <a:cs typeface="Arial Unicode MS"/>
              </a:rPr>
              <a:t>2017 : la naissance du Transformer</a:t>
            </a:r>
          </a:p>
          <a:p>
            <a:r>
              <a:rPr lang="fr-FR">
                <a:cs typeface="Arial Unicode MS"/>
              </a:rPr>
              <a:t>Une équipe de chercheurs de Google publie un article désormais légendaire : </a:t>
            </a:r>
            <a:r>
              <a:rPr lang="fr-FR" i="1">
                <a:cs typeface="Arial Unicode MS"/>
              </a:rPr>
              <a:t>“Attention Is All You Need.”</a:t>
            </a:r>
            <a:endParaRPr lang="fr-FR">
              <a:cs typeface="Arial Unicode MS"/>
            </a:endParaRPr>
          </a:p>
          <a:p>
            <a:r>
              <a:rPr lang="fr-FR">
                <a:cs typeface="Arial Unicode MS"/>
              </a:rPr>
              <a:t>Le </a:t>
            </a:r>
            <a:r>
              <a:rPr lang="fr-FR" b="1">
                <a:cs typeface="Arial Unicode MS"/>
              </a:rPr>
              <a:t>Transformer</a:t>
            </a:r>
            <a:r>
              <a:rPr lang="fr-FR">
                <a:cs typeface="Arial Unicode MS"/>
              </a:rPr>
              <a:t>, une nouvelle architecture neuronale fondée sur un mécanisme</a:t>
            </a:r>
            <a:br>
              <a:rPr lang="fr-FR">
                <a:cs typeface="Arial Unicode MS"/>
              </a:rPr>
            </a:br>
            <a:r>
              <a:rPr lang="fr-FR">
                <a:cs typeface="Arial Unicode MS"/>
              </a:rPr>
              <a:t>d’</a:t>
            </a:r>
            <a:r>
              <a:rPr lang="fr-FR" b="1">
                <a:cs typeface="Arial Unicode MS"/>
              </a:rPr>
              <a:t>attention multi-têtes</a:t>
            </a:r>
            <a:r>
              <a:rPr lang="fr-FR">
                <a:cs typeface="Arial Unicode MS"/>
              </a:rPr>
              <a:t> (</a:t>
            </a:r>
            <a:r>
              <a:rPr lang="fr-FR" i="1">
                <a:cs typeface="Arial Unicode MS"/>
              </a:rPr>
              <a:t>multi-head self-attention</a:t>
            </a:r>
            <a:r>
              <a:rPr lang="fr-FR">
                <a:cs typeface="Arial Unicode MS"/>
              </a:rPr>
              <a:t>).</a:t>
            </a:r>
            <a:br>
              <a:rPr lang="fr-FR">
                <a:cs typeface="Arial Unicode MS"/>
              </a:rPr>
            </a:br>
            <a:endParaRPr lang="fr-FR">
              <a:cs typeface="Arial Unicode MS"/>
            </a:endParaRPr>
          </a:p>
          <a:p>
            <a:r>
              <a:rPr lang="fr-FR">
                <a:cs typeface="Arial Unicode MS"/>
              </a:rPr>
              <a:t>Plutôt que de traiter le langage de manière linéaire, le Transformer permet à chaque mot de</a:t>
            </a:r>
            <a:br>
              <a:rPr lang="fr-FR">
                <a:cs typeface="Arial Unicode MS"/>
              </a:rPr>
            </a:br>
            <a:r>
              <a:rPr lang="fr-FR" b="1">
                <a:cs typeface="Arial Unicode MS"/>
              </a:rPr>
              <a:t>“regarder” tous les autres mots</a:t>
            </a:r>
            <a:r>
              <a:rPr lang="fr-FR">
                <a:cs typeface="Arial Unicode MS"/>
              </a:rPr>
              <a:t> d’une phrase pour en comprendre le sens global.</a:t>
            </a:r>
          </a:p>
          <a:p>
            <a:endParaRPr lang="fr-FR">
              <a:cs typeface="Arial Unicode MS"/>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Placeholder 1"/>
          <p:cNvSpPr>
            <a:spLocks noGrp="1"/>
          </p:cNvSpPr>
          <p:nvPr>
            <p:ph type="body" sz="quarter" idx="4294967295"/>
          </p:nvPr>
        </p:nvSpPr>
        <p:spPr bwMode="auto">
          <a:xfrm>
            <a:off x="323850" y="271463"/>
            <a:ext cx="11572875" cy="723900"/>
          </a:xfrm>
          <a:prstGeom prst="rect">
            <a:avLst/>
          </a:prstGeom>
          <a:noFill/>
          <a:ln>
            <a:miter lim="800000"/>
            <a:headEnd/>
            <a:tailEnd/>
          </a:ln>
        </p:spPr>
        <p:txBody>
          <a:bodyPr anchor="ctr"/>
          <a:lstStyle/>
          <a:p>
            <a:pPr marL="0" indent="0" algn="ctr" eaLnBrk="1" hangingPunct="1">
              <a:buFont typeface="Arial" charset="0"/>
              <a:buNone/>
            </a:pPr>
            <a:r>
              <a:rPr lang="fr-FR" sz="4000" b="1" smtClean="0">
                <a:solidFill>
                  <a:schemeClr val="bg1"/>
                </a:solidFill>
              </a:rPr>
              <a:t>Etat de l’art</a:t>
            </a:r>
            <a:endParaRPr lang="en-US" sz="4000" smtClean="0">
              <a:solidFill>
                <a:schemeClr val="bg1"/>
              </a:solidFill>
              <a:cs typeface="Arial" charset="0"/>
            </a:endParaRPr>
          </a:p>
        </p:txBody>
      </p:sp>
      <p:pic>
        <p:nvPicPr>
          <p:cNvPr id="89092" name="Picture 4"/>
          <p:cNvPicPr>
            <a:picLocks noChangeAspect="1" noChangeArrowheads="1"/>
          </p:cNvPicPr>
          <p:nvPr/>
        </p:nvPicPr>
        <p:blipFill>
          <a:blip r:embed="rId2"/>
          <a:srcRect/>
          <a:stretch>
            <a:fillRect/>
          </a:stretch>
        </p:blipFill>
        <p:spPr bwMode="auto">
          <a:xfrm>
            <a:off x="1619250" y="1187450"/>
            <a:ext cx="8031163" cy="565308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Placeholder 1"/>
          <p:cNvSpPr>
            <a:spLocks noGrp="1"/>
          </p:cNvSpPr>
          <p:nvPr>
            <p:ph type="body" sz="quarter" idx="4294967295"/>
          </p:nvPr>
        </p:nvSpPr>
        <p:spPr bwMode="auto">
          <a:xfrm>
            <a:off x="323850" y="271463"/>
            <a:ext cx="11572875" cy="723900"/>
          </a:xfrm>
          <a:prstGeom prst="rect">
            <a:avLst/>
          </a:prstGeom>
          <a:noFill/>
          <a:ln>
            <a:miter lim="800000"/>
            <a:headEnd/>
            <a:tailEnd/>
          </a:ln>
        </p:spPr>
        <p:txBody>
          <a:bodyPr anchor="ctr"/>
          <a:lstStyle/>
          <a:p>
            <a:pPr marL="0" indent="0" algn="ctr" eaLnBrk="1" hangingPunct="1">
              <a:buFont typeface="Arial" charset="0"/>
              <a:buNone/>
            </a:pPr>
            <a:r>
              <a:rPr lang="fr-FR" sz="4000" b="1" smtClean="0">
                <a:solidFill>
                  <a:schemeClr val="bg1"/>
                </a:solidFill>
              </a:rPr>
              <a:t>Etat de l’art</a:t>
            </a:r>
            <a:endParaRPr lang="en-US" sz="4000" smtClean="0">
              <a:solidFill>
                <a:schemeClr val="bg1"/>
              </a:solidFill>
              <a:cs typeface="Arial" charset="0"/>
            </a:endParaRPr>
          </a:p>
        </p:txBody>
      </p:sp>
      <p:pic>
        <p:nvPicPr>
          <p:cNvPr id="90118" name="Picture 6"/>
          <p:cNvPicPr>
            <a:picLocks noChangeAspect="1" noChangeArrowheads="1"/>
          </p:cNvPicPr>
          <p:nvPr/>
        </p:nvPicPr>
        <p:blipFill>
          <a:blip r:embed="rId2"/>
          <a:srcRect/>
          <a:stretch>
            <a:fillRect/>
          </a:stretch>
        </p:blipFill>
        <p:spPr bwMode="auto">
          <a:xfrm>
            <a:off x="990600" y="1239838"/>
            <a:ext cx="10126663" cy="55880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TextBox 49"/>
          <p:cNvSpPr txBox="1">
            <a:spLocks noChangeArrowheads="1"/>
          </p:cNvSpPr>
          <p:nvPr/>
        </p:nvSpPr>
        <p:spPr bwMode="auto">
          <a:xfrm>
            <a:off x="2727325" y="234950"/>
            <a:ext cx="7277100" cy="923925"/>
          </a:xfrm>
          <a:prstGeom prst="rect">
            <a:avLst/>
          </a:prstGeom>
          <a:noFill/>
          <a:ln w="9525">
            <a:noFill/>
            <a:miter lim="800000"/>
            <a:headEnd/>
            <a:tailEnd/>
          </a:ln>
        </p:spPr>
        <p:txBody>
          <a:bodyPr anchor="ctr">
            <a:spAutoFit/>
          </a:bodyPr>
          <a:lstStyle/>
          <a:p>
            <a:r>
              <a:rPr lang="en-US" altLang="ko-KR" sz="5400" b="1">
                <a:solidFill>
                  <a:srgbClr val="125AC4"/>
                </a:solidFill>
                <a:ea typeface="Gulim" pitchFamily="34" charset="-127"/>
              </a:rPr>
              <a:t>DEMONSTRATION</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7" name="TextBox 7"/>
          <p:cNvSpPr txBox="1">
            <a:spLocks noChangeArrowheads="1"/>
          </p:cNvSpPr>
          <p:nvPr/>
        </p:nvSpPr>
        <p:spPr bwMode="auto">
          <a:xfrm>
            <a:off x="0" y="4418013"/>
            <a:ext cx="12192000" cy="1570037"/>
          </a:xfrm>
          <a:prstGeom prst="rect">
            <a:avLst/>
          </a:prstGeom>
          <a:noFill/>
          <a:ln w="9525">
            <a:noFill/>
            <a:miter lim="800000"/>
            <a:headEnd/>
            <a:tailEnd/>
          </a:ln>
        </p:spPr>
        <p:txBody>
          <a:bodyPr anchor="ctr">
            <a:spAutoFit/>
          </a:bodyPr>
          <a:lstStyle/>
          <a:p>
            <a:pPr algn="ctr"/>
            <a:r>
              <a:rPr lang="en-US" altLang="ko-KR" sz="4800" b="1">
                <a:solidFill>
                  <a:schemeClr val="bg1"/>
                </a:solidFill>
                <a:ea typeface="Gulim" pitchFamily="34" charset="-127"/>
              </a:rPr>
              <a:t>LA PERSPETIVES </a:t>
            </a:r>
            <a:br>
              <a:rPr lang="en-US" altLang="ko-KR" sz="4800" b="1">
                <a:solidFill>
                  <a:schemeClr val="bg1"/>
                </a:solidFill>
                <a:ea typeface="Gulim" pitchFamily="34" charset="-127"/>
              </a:rPr>
            </a:br>
            <a:r>
              <a:rPr lang="en-US" altLang="ko-KR" sz="4800" b="1">
                <a:solidFill>
                  <a:schemeClr val="bg1"/>
                </a:solidFill>
                <a:ea typeface="Gulim" pitchFamily="34" charset="-127"/>
              </a:rPr>
              <a:t>DE L’INTELLIGENCE ARTIFICIELLE</a:t>
            </a:r>
            <a:endParaRPr lang="en-US" altLang="ko-KR" sz="4400" b="1">
              <a:solidFill>
                <a:schemeClr val="bg1"/>
              </a:solidFill>
              <a:ea typeface="Gulim" pitchFamily="34" charset="-127"/>
            </a:endParaRPr>
          </a:p>
        </p:txBody>
      </p:sp>
      <p:sp>
        <p:nvSpPr>
          <p:cNvPr id="60418" name="TextBox 8"/>
          <p:cNvSpPr txBox="1">
            <a:spLocks noChangeArrowheads="1"/>
          </p:cNvSpPr>
          <p:nvPr/>
        </p:nvSpPr>
        <p:spPr bwMode="auto">
          <a:xfrm>
            <a:off x="11113" y="5815013"/>
            <a:ext cx="12192000" cy="369887"/>
          </a:xfrm>
          <a:prstGeom prst="rect">
            <a:avLst/>
          </a:prstGeom>
          <a:noFill/>
          <a:ln w="9525">
            <a:noFill/>
            <a:miter lim="800000"/>
            <a:headEnd/>
            <a:tailEnd/>
          </a:ln>
        </p:spPr>
        <p:txBody>
          <a:bodyPr anchor="ctr">
            <a:spAutoFit/>
          </a:bodyPr>
          <a:lstStyle/>
          <a:p>
            <a:pPr algn="ctr"/>
            <a:r>
              <a:rPr lang="fr-FR">
                <a:solidFill>
                  <a:schemeClr val="bg1"/>
                </a:solidFill>
              </a:rPr>
              <a:t>Des mots aux idées : comment des modèles pré-entraînés ont transformé l’intelligence artificielle</a:t>
            </a:r>
            <a:endParaRPr lang="en-US" altLang="ko-KR">
              <a:solidFill>
                <a:schemeClr val="bg1"/>
              </a:solidFill>
              <a:ea typeface="Gulim" pitchFamily="34" charset="-127"/>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 Placeholder 1"/>
          <p:cNvSpPr>
            <a:spLocks noGrp="1"/>
          </p:cNvSpPr>
          <p:nvPr>
            <p:ph type="body" sz="quarter" idx="4294967295"/>
          </p:nvPr>
        </p:nvSpPr>
        <p:spPr bwMode="auto">
          <a:xfrm>
            <a:off x="323850" y="271463"/>
            <a:ext cx="11572875" cy="723900"/>
          </a:xfrm>
          <a:prstGeom prst="rect">
            <a:avLst/>
          </a:prstGeom>
          <a:noFill/>
          <a:ln>
            <a:miter lim="800000"/>
            <a:headEnd/>
            <a:tailEnd/>
          </a:ln>
        </p:spPr>
        <p:txBody>
          <a:bodyPr anchor="ctr"/>
          <a:lstStyle/>
          <a:p>
            <a:pPr marL="0" indent="0" algn="ctr" eaLnBrk="1" hangingPunct="1">
              <a:buFont typeface="Arial" charset="0"/>
              <a:buNone/>
            </a:pPr>
            <a:r>
              <a:rPr lang="fr-FR" sz="4000" smtClean="0">
                <a:solidFill>
                  <a:schemeClr val="bg1"/>
                </a:solidFill>
              </a:rPr>
              <a:t>De la spécialisation</a:t>
            </a:r>
            <a:br>
              <a:rPr lang="fr-FR" sz="4000" smtClean="0">
                <a:solidFill>
                  <a:schemeClr val="bg1"/>
                </a:solidFill>
              </a:rPr>
            </a:br>
            <a:r>
              <a:rPr lang="fr-FR" sz="4000" smtClean="0">
                <a:solidFill>
                  <a:schemeClr val="bg1"/>
                </a:solidFill>
              </a:rPr>
              <a:t>à la généralisation</a:t>
            </a:r>
            <a:endParaRPr lang="en-US" sz="4000" smtClean="0">
              <a:solidFill>
                <a:schemeClr val="bg1"/>
              </a:solidFill>
              <a:cs typeface="Arial" charset="0"/>
            </a:endParaRPr>
          </a:p>
        </p:txBody>
      </p:sp>
      <p:sp>
        <p:nvSpPr>
          <p:cNvPr id="3" name="Text Box 3"/>
          <p:cNvSpPr txBox="1">
            <a:spLocks noChangeArrowheads="1"/>
          </p:cNvSpPr>
          <p:nvPr/>
        </p:nvSpPr>
        <p:spPr bwMode="auto">
          <a:xfrm>
            <a:off x="185738" y="1352550"/>
            <a:ext cx="12006262" cy="5110163"/>
          </a:xfrm>
          <a:prstGeom prst="rect">
            <a:avLst/>
          </a:prstGeom>
          <a:noFill/>
          <a:ln w="9525">
            <a:noFill/>
            <a:miter lim="800000"/>
            <a:headEnd/>
            <a:tailEnd/>
          </a:ln>
        </p:spPr>
        <p:txBody>
          <a:bodyPr>
            <a:spAutoFit/>
          </a:bodyPr>
          <a:lstStyle/>
          <a:p>
            <a:pPr>
              <a:defRPr/>
            </a:pPr>
            <a:r>
              <a:rPr lang="fr-FR" sz="2800" dirty="0"/>
              <a:t>L’IA est pour l’instant </a:t>
            </a:r>
            <a:r>
              <a:rPr lang="fr-FR" sz="2800" b="1" dirty="0"/>
              <a:t>spécialisée</a:t>
            </a:r>
            <a:r>
              <a:rPr lang="fr-FR" sz="2800" dirty="0"/>
              <a:t> : </a:t>
            </a:r>
            <a:r>
              <a:rPr lang="fr-FR" sz="2800" dirty="0"/>
              <a:t>un algorithme </a:t>
            </a:r>
            <a:r>
              <a:rPr lang="fr-FR" sz="2800" dirty="0"/>
              <a:t>jouait aux échecs, </a:t>
            </a:r>
            <a:r>
              <a:rPr lang="fr-FR" sz="2800" dirty="0"/>
              <a:t>un </a:t>
            </a:r>
            <a:r>
              <a:rPr lang="fr-FR" sz="2800" dirty="0"/>
              <a:t>autre reconnaissait des visages, </a:t>
            </a:r>
            <a:r>
              <a:rPr lang="fr-FR" sz="2800" dirty="0"/>
              <a:t>un </a:t>
            </a:r>
            <a:r>
              <a:rPr lang="fr-FR" sz="2800" dirty="0"/>
              <a:t>troisième traduisait du texte.</a:t>
            </a:r>
            <a:br>
              <a:rPr lang="fr-FR" sz="2800" dirty="0"/>
            </a:br>
            <a:r>
              <a:rPr lang="fr-FR" sz="2800" dirty="0"/>
              <a:t>Aujourd’hui, </a:t>
            </a:r>
            <a:r>
              <a:rPr lang="fr-FR" sz="2800" dirty="0"/>
              <a:t>émergence </a:t>
            </a:r>
            <a:r>
              <a:rPr lang="fr-FR" sz="2800" dirty="0"/>
              <a:t>d’une </a:t>
            </a:r>
            <a:r>
              <a:rPr lang="fr-FR" sz="2800" b="1" dirty="0"/>
              <a:t>IA généraliste</a:t>
            </a:r>
            <a:r>
              <a:rPr lang="fr-FR" sz="2800" dirty="0"/>
              <a:t>, capable de </a:t>
            </a:r>
            <a:r>
              <a:rPr lang="fr-FR" sz="2800" dirty="0"/>
              <a:t>:</a:t>
            </a:r>
          </a:p>
          <a:p>
            <a:pPr marL="285750" indent="-285750">
              <a:buFont typeface="Arial" panose="020B0604020202020204" pitchFamily="34" charset="0"/>
              <a:buChar char="•"/>
              <a:defRPr/>
            </a:pPr>
            <a:r>
              <a:rPr lang="fr-FR" sz="2800" dirty="0"/>
              <a:t>comprendre </a:t>
            </a:r>
            <a:r>
              <a:rPr lang="fr-FR" sz="2800" dirty="0"/>
              <a:t>le langage,</a:t>
            </a:r>
          </a:p>
          <a:p>
            <a:pPr marL="285750" indent="-285750">
              <a:buFont typeface="Arial" panose="020B0604020202020204" pitchFamily="34" charset="0"/>
              <a:buChar char="•"/>
              <a:defRPr/>
            </a:pPr>
            <a:r>
              <a:rPr lang="fr-FR" sz="2800" dirty="0"/>
              <a:t>analyser des images,</a:t>
            </a:r>
          </a:p>
          <a:p>
            <a:pPr marL="285750" indent="-285750">
              <a:buFont typeface="Arial" panose="020B0604020202020204" pitchFamily="34" charset="0"/>
              <a:buChar char="•"/>
              <a:defRPr/>
            </a:pPr>
            <a:r>
              <a:rPr lang="fr-FR" sz="2800" dirty="0"/>
              <a:t>écrire du code,</a:t>
            </a:r>
          </a:p>
          <a:p>
            <a:pPr marL="285750" indent="-285750">
              <a:buFont typeface="Arial" panose="020B0604020202020204" pitchFamily="34" charset="0"/>
              <a:buChar char="•"/>
              <a:defRPr/>
            </a:pPr>
            <a:r>
              <a:rPr lang="fr-FR" sz="2800" dirty="0"/>
              <a:t>raisonner sur des données complexes.</a:t>
            </a:r>
          </a:p>
          <a:p>
            <a:pPr>
              <a:defRPr/>
            </a:pPr>
            <a:r>
              <a:rPr lang="fr-FR" sz="2800" dirty="0"/>
              <a:t>Cette convergence des capacités ouvre la voie à des systèmes </a:t>
            </a:r>
            <a:r>
              <a:rPr lang="fr-FR" sz="2800" b="1" dirty="0"/>
              <a:t>polyvalents</a:t>
            </a:r>
            <a:r>
              <a:rPr lang="fr-FR" sz="2800" dirty="0"/>
              <a:t>, capables d’apprendre de nouveaux domaines sans réentraînement complet.</a:t>
            </a:r>
            <a:br>
              <a:rPr lang="fr-FR" sz="2800" dirty="0"/>
            </a:br>
            <a:r>
              <a:rPr lang="fr-FR" sz="2800" dirty="0"/>
              <a:t>C’est le premier pas vers une </a:t>
            </a:r>
            <a:r>
              <a:rPr lang="fr-FR" sz="2800" b="1" dirty="0"/>
              <a:t>intelligence artificielle généralisée (AGI)</a:t>
            </a:r>
            <a:r>
              <a:rPr lang="fr-FR" sz="2800" dirty="0"/>
              <a:t>.</a:t>
            </a:r>
          </a:p>
          <a:p>
            <a:pPr>
              <a:defRPr/>
            </a:pPr>
            <a:endParaRPr lang="fr-F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 Placeholder 1"/>
          <p:cNvSpPr>
            <a:spLocks noGrp="1"/>
          </p:cNvSpPr>
          <p:nvPr>
            <p:ph type="body" sz="quarter" idx="4294967295"/>
          </p:nvPr>
        </p:nvSpPr>
        <p:spPr bwMode="auto">
          <a:xfrm>
            <a:off x="323850" y="271463"/>
            <a:ext cx="11572875" cy="723900"/>
          </a:xfrm>
          <a:prstGeom prst="rect">
            <a:avLst/>
          </a:prstGeom>
          <a:noFill/>
          <a:ln>
            <a:miter lim="800000"/>
            <a:headEnd/>
            <a:tailEnd/>
          </a:ln>
        </p:spPr>
        <p:txBody>
          <a:bodyPr anchor="ctr"/>
          <a:lstStyle/>
          <a:p>
            <a:pPr marL="0" indent="0" algn="ctr" eaLnBrk="1" hangingPunct="1">
              <a:buFont typeface="Arial" charset="0"/>
              <a:buNone/>
            </a:pPr>
            <a:r>
              <a:rPr lang="fr-FR" sz="4000" smtClean="0">
                <a:solidFill>
                  <a:schemeClr val="bg1"/>
                </a:solidFill>
              </a:rPr>
              <a:t>L’ère de la multimodalité</a:t>
            </a:r>
            <a:endParaRPr lang="en-US" sz="4000" smtClean="0">
              <a:solidFill>
                <a:schemeClr val="bg1"/>
              </a:solidFill>
              <a:cs typeface="Arial" charset="0"/>
            </a:endParaRPr>
          </a:p>
        </p:txBody>
      </p:sp>
      <p:sp>
        <p:nvSpPr>
          <p:cNvPr id="62466" name="Text Box 3"/>
          <p:cNvSpPr txBox="1">
            <a:spLocks noChangeArrowheads="1"/>
          </p:cNvSpPr>
          <p:nvPr/>
        </p:nvSpPr>
        <p:spPr bwMode="auto">
          <a:xfrm>
            <a:off x="185738" y="1352550"/>
            <a:ext cx="12006262" cy="5110163"/>
          </a:xfrm>
          <a:prstGeom prst="rect">
            <a:avLst/>
          </a:prstGeom>
          <a:noFill/>
          <a:ln w="9525">
            <a:noFill/>
            <a:miter lim="800000"/>
            <a:headEnd/>
            <a:tailEnd/>
          </a:ln>
        </p:spPr>
        <p:txBody>
          <a:bodyPr>
            <a:spAutoFit/>
          </a:bodyPr>
          <a:lstStyle/>
          <a:p>
            <a:r>
              <a:rPr lang="fr-FR" sz="2800"/>
              <a:t>Les prochaines générations d’IA ne se contenteront plus du texte.</a:t>
            </a:r>
            <a:br>
              <a:rPr lang="fr-FR" sz="2800"/>
            </a:br>
            <a:r>
              <a:rPr lang="fr-FR" sz="2800"/>
              <a:t>Elles seront </a:t>
            </a:r>
            <a:r>
              <a:rPr lang="fr-FR" sz="2800" b="1"/>
              <a:t>multimodales</a:t>
            </a:r>
            <a:r>
              <a:rPr lang="fr-FR" sz="2800"/>
              <a:t>, capables de traiter </a:t>
            </a:r>
            <a:r>
              <a:rPr lang="fr-FR" sz="2800" b="1"/>
              <a:t>plusieurs formes de données simultanément</a:t>
            </a:r>
            <a:r>
              <a:rPr lang="fr-FR" sz="2800"/>
              <a:t> : texte, image, vidéo, son, signaux sensoriels (température, mouvement, etc.).</a:t>
            </a:r>
          </a:p>
          <a:p>
            <a:endParaRPr lang="fr-FR" sz="2800"/>
          </a:p>
          <a:p>
            <a:r>
              <a:rPr lang="fr-FR" sz="2800"/>
              <a:t>Fusion des modalités : l’IA pourra </a:t>
            </a:r>
            <a:r>
              <a:rPr lang="fr-FR" sz="2800" b="1"/>
              <a:t>percevoir et comprendre le monde</a:t>
            </a:r>
            <a:r>
              <a:rPr lang="fr-FR" sz="2800"/>
              <a:t> d’une manière plus proche de l’humain.</a:t>
            </a:r>
            <a:br>
              <a:rPr lang="fr-FR" sz="2800"/>
            </a:br>
            <a:endParaRPr lang="fr-FR" sz="2800"/>
          </a:p>
          <a:p>
            <a:r>
              <a:rPr lang="fr-FR" sz="2800"/>
              <a:t>À terme, ces IA deviendront </a:t>
            </a:r>
            <a:r>
              <a:rPr lang="fr-FR" sz="2800" b="1"/>
              <a:t>interactives et perceptives</a:t>
            </a:r>
            <a:r>
              <a:rPr lang="fr-FR" sz="2800"/>
              <a:t>, capables d’analyser une scène, d’entendre une conversation et d’y répondre dans le bon contexte.</a:t>
            </a:r>
          </a:p>
          <a:p>
            <a:endParaRPr lang="fr-F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TextBox 20"/>
          <p:cNvSpPr txBox="1">
            <a:spLocks noChangeArrowheads="1"/>
          </p:cNvSpPr>
          <p:nvPr/>
        </p:nvSpPr>
        <p:spPr bwMode="auto">
          <a:xfrm>
            <a:off x="5945188" y="1212850"/>
            <a:ext cx="5013325" cy="641350"/>
          </a:xfrm>
          <a:prstGeom prst="rect">
            <a:avLst/>
          </a:prstGeom>
          <a:noFill/>
          <a:ln w="9525">
            <a:noFill/>
            <a:miter lim="800000"/>
            <a:headEnd/>
            <a:tailEnd/>
          </a:ln>
        </p:spPr>
        <p:txBody>
          <a:bodyPr>
            <a:spAutoFit/>
          </a:bodyPr>
          <a:lstStyle/>
          <a:p>
            <a:r>
              <a:rPr lang="en-US">
                <a:solidFill>
                  <a:srgbClr val="FFFFFF"/>
                </a:solidFill>
                <a:cs typeface="Arial Unicode MS"/>
              </a:rPr>
              <a:t>Des origines mythologiques</a:t>
            </a:r>
            <a:br>
              <a:rPr lang="en-US">
                <a:solidFill>
                  <a:srgbClr val="FFFFFF"/>
                </a:solidFill>
                <a:cs typeface="Arial Unicode MS"/>
              </a:rPr>
            </a:br>
            <a:r>
              <a:rPr lang="en-US">
                <a:solidFill>
                  <a:srgbClr val="FFFFFF"/>
                </a:solidFill>
                <a:cs typeface="Arial Unicode MS"/>
              </a:rPr>
              <a:t>aux révolutions technologiques du XXe siècle</a:t>
            </a:r>
            <a:endParaRPr lang="en-US" altLang="ko-KR">
              <a:solidFill>
                <a:srgbClr val="FFFFFF"/>
              </a:solidFill>
              <a:ea typeface="Gulim" pitchFamily="34" charset="-127"/>
            </a:endParaRPr>
          </a:p>
        </p:txBody>
      </p:sp>
      <p:sp>
        <p:nvSpPr>
          <p:cNvPr id="28674" name="TextBox 21"/>
          <p:cNvSpPr txBox="1">
            <a:spLocks noChangeArrowheads="1"/>
          </p:cNvSpPr>
          <p:nvPr/>
        </p:nvSpPr>
        <p:spPr bwMode="auto">
          <a:xfrm>
            <a:off x="5922963" y="855663"/>
            <a:ext cx="6269037" cy="519112"/>
          </a:xfrm>
          <a:prstGeom prst="rect">
            <a:avLst/>
          </a:prstGeom>
          <a:noFill/>
          <a:ln w="9525">
            <a:noFill/>
            <a:miter lim="800000"/>
            <a:headEnd/>
            <a:tailEnd/>
          </a:ln>
        </p:spPr>
        <p:txBody>
          <a:bodyPr lIns="108000" rIns="108000">
            <a:spAutoFit/>
          </a:bodyPr>
          <a:lstStyle/>
          <a:p>
            <a:r>
              <a:rPr lang="en-US" altLang="ko-KR" sz="2800" b="1">
                <a:solidFill>
                  <a:schemeClr val="bg1"/>
                </a:solidFill>
                <a:ea typeface="Gulim" pitchFamily="34" charset="-127"/>
              </a:rPr>
              <a:t>Histoire de l’intelligence artificielle</a:t>
            </a:r>
            <a:endParaRPr lang="ko-KR" altLang="en-US" sz="2800" b="1">
              <a:solidFill>
                <a:schemeClr val="bg1"/>
              </a:solidFill>
              <a:ea typeface="Gulim" pitchFamily="34" charset="-127"/>
            </a:endParaRPr>
          </a:p>
        </p:txBody>
      </p:sp>
      <p:sp>
        <p:nvSpPr>
          <p:cNvPr id="28675" name="TextBox 22"/>
          <p:cNvSpPr txBox="1">
            <a:spLocks noChangeArrowheads="1"/>
          </p:cNvSpPr>
          <p:nvPr/>
        </p:nvSpPr>
        <p:spPr bwMode="auto">
          <a:xfrm>
            <a:off x="4729163" y="985838"/>
            <a:ext cx="957262" cy="519112"/>
          </a:xfrm>
          <a:prstGeom prst="rect">
            <a:avLst/>
          </a:prstGeom>
          <a:noFill/>
          <a:ln w="9525">
            <a:noFill/>
            <a:miter lim="800000"/>
            <a:headEnd/>
            <a:tailEnd/>
          </a:ln>
        </p:spPr>
        <p:txBody>
          <a:bodyPr lIns="108000" rIns="108000">
            <a:spAutoFit/>
          </a:bodyPr>
          <a:lstStyle/>
          <a:p>
            <a:pPr algn="ctr"/>
            <a:r>
              <a:rPr lang="en-US" altLang="ko-KR" sz="2800" b="1">
                <a:solidFill>
                  <a:schemeClr val="bg1"/>
                </a:solidFill>
                <a:ea typeface="Gulim" pitchFamily="34" charset="-127"/>
              </a:rPr>
              <a:t>01</a:t>
            </a:r>
            <a:endParaRPr lang="ko-KR" altLang="en-US" sz="2800" b="1">
              <a:solidFill>
                <a:schemeClr val="bg1"/>
              </a:solidFill>
              <a:ea typeface="Gulim" pitchFamily="34" charset="-127"/>
            </a:endParaRPr>
          </a:p>
        </p:txBody>
      </p:sp>
      <p:sp>
        <p:nvSpPr>
          <p:cNvPr id="28676" name="Freeform: Shape 44"/>
          <p:cNvSpPr>
            <a:spLocks/>
          </p:cNvSpPr>
          <p:nvPr/>
        </p:nvSpPr>
        <p:spPr bwMode="auto">
          <a:xfrm>
            <a:off x="4729163" y="803275"/>
            <a:ext cx="957262" cy="958850"/>
          </a:xfrm>
          <a:custGeom>
            <a:avLst/>
            <a:gdLst>
              <a:gd name="T0" fmla="*/ 313853 w 1182653"/>
              <a:gd name="T1" fmla="*/ 52828 h 1182653"/>
              <a:gd name="T2" fmla="*/ 288169 w 1182653"/>
              <a:gd name="T3" fmla="*/ 63458 h 1182653"/>
              <a:gd name="T4" fmla="*/ 63248 w 1182653"/>
              <a:gd name="T5" fmla="*/ 289126 h 1182653"/>
              <a:gd name="T6" fmla="*/ 63248 w 1182653"/>
              <a:gd name="T7" fmla="*/ 340664 h 1182653"/>
              <a:gd name="T8" fmla="*/ 288169 w 1182653"/>
              <a:gd name="T9" fmla="*/ 566332 h 1182653"/>
              <a:gd name="T10" fmla="*/ 339537 w 1182653"/>
              <a:gd name="T11" fmla="*/ 566332 h 1182653"/>
              <a:gd name="T12" fmla="*/ 564457 w 1182653"/>
              <a:gd name="T13" fmla="*/ 340664 h 1182653"/>
              <a:gd name="T14" fmla="*/ 564457 w 1182653"/>
              <a:gd name="T15" fmla="*/ 289126 h 1182653"/>
              <a:gd name="T16" fmla="*/ 339537 w 1182653"/>
              <a:gd name="T17" fmla="*/ 63458 h 1182653"/>
              <a:gd name="T18" fmla="*/ 313853 w 1182653"/>
              <a:gd name="T19" fmla="*/ 52828 h 1182653"/>
              <a:gd name="T20" fmla="*/ 313853 w 1182653"/>
              <a:gd name="T21" fmla="*/ 0 h 1182653"/>
              <a:gd name="T22" fmla="*/ 347426 w 1182653"/>
              <a:gd name="T23" fmla="*/ 13943 h 1182653"/>
              <a:gd name="T24" fmla="*/ 613809 w 1182653"/>
              <a:gd name="T25" fmla="*/ 281210 h 1182653"/>
              <a:gd name="T26" fmla="*/ 613809 w 1182653"/>
              <a:gd name="T27" fmla="*/ 348580 h 1182653"/>
              <a:gd name="T28" fmla="*/ 347426 w 1182653"/>
              <a:gd name="T29" fmla="*/ 615847 h 1182653"/>
              <a:gd name="T30" fmla="*/ 280280 w 1182653"/>
              <a:gd name="T31" fmla="*/ 615847 h 1182653"/>
              <a:gd name="T32" fmla="*/ 13897 w 1182653"/>
              <a:gd name="T33" fmla="*/ 348580 h 1182653"/>
              <a:gd name="T34" fmla="*/ 13897 w 1182653"/>
              <a:gd name="T35" fmla="*/ 281210 h 1182653"/>
              <a:gd name="T36" fmla="*/ 280280 w 1182653"/>
              <a:gd name="T37" fmla="*/ 13943 h 1182653"/>
              <a:gd name="T38" fmla="*/ 313853 w 1182653"/>
              <a:gd name="T39" fmla="*/ 0 h 118265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2653"/>
              <a:gd name="T61" fmla="*/ 0 h 1182653"/>
              <a:gd name="T62" fmla="*/ 1182653 w 1182653"/>
              <a:gd name="T63" fmla="*/ 1182653 h 118265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2653" h="1182653">
                <a:moveTo>
                  <a:pt x="591326" y="99202"/>
                </a:moveTo>
                <a:cubicBezTo>
                  <a:pt x="573784" y="99202"/>
                  <a:pt x="556242" y="105856"/>
                  <a:pt x="542935" y="119164"/>
                </a:cubicBezTo>
                <a:lnTo>
                  <a:pt x="119164" y="542935"/>
                </a:lnTo>
                <a:cubicBezTo>
                  <a:pt x="92548" y="569550"/>
                  <a:pt x="92548" y="613102"/>
                  <a:pt x="119164" y="639718"/>
                </a:cubicBezTo>
                <a:lnTo>
                  <a:pt x="542935" y="1063489"/>
                </a:lnTo>
                <a:cubicBezTo>
                  <a:pt x="569550" y="1090104"/>
                  <a:pt x="613102" y="1090104"/>
                  <a:pt x="639718" y="1063489"/>
                </a:cubicBezTo>
                <a:lnTo>
                  <a:pt x="1063489" y="639718"/>
                </a:lnTo>
                <a:cubicBezTo>
                  <a:pt x="1090450" y="613102"/>
                  <a:pt x="1090450" y="569550"/>
                  <a:pt x="1063489" y="542935"/>
                </a:cubicBezTo>
                <a:lnTo>
                  <a:pt x="639718" y="119164"/>
                </a:lnTo>
                <a:cubicBezTo>
                  <a:pt x="626410" y="105856"/>
                  <a:pt x="608868" y="99202"/>
                  <a:pt x="591326" y="99202"/>
                </a:cubicBezTo>
                <a:close/>
                <a:moveTo>
                  <a:pt x="591327" y="0"/>
                </a:moveTo>
                <a:cubicBezTo>
                  <a:pt x="614226" y="0"/>
                  <a:pt x="637126" y="8728"/>
                  <a:pt x="654581" y="26183"/>
                </a:cubicBezTo>
                <a:lnTo>
                  <a:pt x="1156470" y="528072"/>
                </a:lnTo>
                <a:cubicBezTo>
                  <a:pt x="1191381" y="562983"/>
                  <a:pt x="1191381" y="619670"/>
                  <a:pt x="1156470" y="654581"/>
                </a:cubicBezTo>
                <a:lnTo>
                  <a:pt x="654581" y="1156470"/>
                </a:lnTo>
                <a:cubicBezTo>
                  <a:pt x="619670" y="1191381"/>
                  <a:pt x="562983" y="1191381"/>
                  <a:pt x="528072" y="1156470"/>
                </a:cubicBezTo>
                <a:lnTo>
                  <a:pt x="26184" y="654581"/>
                </a:lnTo>
                <a:cubicBezTo>
                  <a:pt x="-8728" y="619670"/>
                  <a:pt x="-8728" y="562983"/>
                  <a:pt x="26184" y="528072"/>
                </a:cubicBezTo>
                <a:lnTo>
                  <a:pt x="528072" y="26183"/>
                </a:lnTo>
                <a:cubicBezTo>
                  <a:pt x="545528" y="8728"/>
                  <a:pt x="568427" y="0"/>
                  <a:pt x="591327" y="0"/>
                </a:cubicBezTo>
                <a:close/>
              </a:path>
            </a:pathLst>
          </a:custGeom>
          <a:solidFill>
            <a:schemeClr val="accent1"/>
          </a:solidFill>
          <a:ln w="9525" cap="flat">
            <a:noFill/>
            <a:prstDash val="solid"/>
            <a:miter lim="800000"/>
            <a:headEnd/>
            <a:tailEnd/>
          </a:ln>
        </p:spPr>
        <p:txBody>
          <a:bodyPr anchor="ctr"/>
          <a:lstStyle/>
          <a:p>
            <a:endParaRPr lang="fr-FR"/>
          </a:p>
        </p:txBody>
      </p:sp>
      <p:sp>
        <p:nvSpPr>
          <p:cNvPr id="28677" name="TextBox 33"/>
          <p:cNvSpPr txBox="1">
            <a:spLocks noChangeArrowheads="1"/>
          </p:cNvSpPr>
          <p:nvPr/>
        </p:nvSpPr>
        <p:spPr bwMode="auto">
          <a:xfrm>
            <a:off x="7658100" y="5187950"/>
            <a:ext cx="4429125" cy="461963"/>
          </a:xfrm>
          <a:prstGeom prst="rect">
            <a:avLst/>
          </a:prstGeom>
          <a:noFill/>
          <a:ln w="9525">
            <a:noFill/>
            <a:miter lim="800000"/>
            <a:headEnd/>
            <a:tailEnd/>
          </a:ln>
        </p:spPr>
        <p:txBody>
          <a:bodyPr lIns="108000" rIns="108000">
            <a:spAutoFit/>
          </a:bodyPr>
          <a:lstStyle/>
          <a:p>
            <a:r>
              <a:rPr lang="en-US" altLang="ko-KR" sz="2400" b="1">
                <a:solidFill>
                  <a:schemeClr val="bg1"/>
                </a:solidFill>
                <a:ea typeface="Gulim" pitchFamily="34" charset="-127"/>
              </a:rPr>
              <a:t>Les perspectives</a:t>
            </a:r>
            <a:endParaRPr lang="ko-KR" altLang="en-US" sz="2400" b="1">
              <a:solidFill>
                <a:schemeClr val="bg1"/>
              </a:solidFill>
              <a:ea typeface="Gulim" pitchFamily="34" charset="-127"/>
            </a:endParaRPr>
          </a:p>
        </p:txBody>
      </p:sp>
      <p:sp>
        <p:nvSpPr>
          <p:cNvPr id="28678" name="TextBox 34"/>
          <p:cNvSpPr txBox="1">
            <a:spLocks noChangeArrowheads="1"/>
          </p:cNvSpPr>
          <p:nvPr/>
        </p:nvSpPr>
        <p:spPr bwMode="auto">
          <a:xfrm>
            <a:off x="6491288" y="5326063"/>
            <a:ext cx="958850" cy="523875"/>
          </a:xfrm>
          <a:prstGeom prst="rect">
            <a:avLst/>
          </a:prstGeom>
          <a:noFill/>
          <a:ln w="9525">
            <a:noFill/>
            <a:miter lim="800000"/>
            <a:headEnd/>
            <a:tailEnd/>
          </a:ln>
        </p:spPr>
        <p:txBody>
          <a:bodyPr lIns="108000" rIns="108000">
            <a:spAutoFit/>
          </a:bodyPr>
          <a:lstStyle/>
          <a:p>
            <a:pPr algn="ctr"/>
            <a:r>
              <a:rPr lang="en-US" altLang="ko-KR" sz="2800" b="1">
                <a:solidFill>
                  <a:schemeClr val="bg1"/>
                </a:solidFill>
                <a:ea typeface="Gulim" pitchFamily="34" charset="-127"/>
              </a:rPr>
              <a:t>04</a:t>
            </a:r>
            <a:endParaRPr lang="ko-KR" altLang="en-US" sz="2800" b="1">
              <a:solidFill>
                <a:schemeClr val="bg1"/>
              </a:solidFill>
              <a:ea typeface="Gulim" pitchFamily="34" charset="-127"/>
            </a:endParaRPr>
          </a:p>
        </p:txBody>
      </p:sp>
      <p:sp>
        <p:nvSpPr>
          <p:cNvPr id="48" name="Freeform: Shape 47">
            <a:extLst>
              <a:ext uri="{FF2B5EF4-FFF2-40B4-BE49-F238E27FC236}"/>
            </a:extLst>
          </p:cNvPr>
          <p:cNvSpPr/>
          <p:nvPr/>
        </p:nvSpPr>
        <p:spPr bwMode="auto">
          <a:xfrm>
            <a:off x="6491288" y="5108575"/>
            <a:ext cx="958850" cy="958850"/>
          </a:xfrm>
          <a:custGeom>
            <a:avLst/>
            <a:gdLst>
              <a:gd name="connsiteX0" fmla="*/ 591326 w 1182653"/>
              <a:gd name="connsiteY0" fmla="*/ 99202 h 1182653"/>
              <a:gd name="connsiteX1" fmla="*/ 542935 w 1182653"/>
              <a:gd name="connsiteY1" fmla="*/ 119164 h 1182653"/>
              <a:gd name="connsiteX2" fmla="*/ 119164 w 1182653"/>
              <a:gd name="connsiteY2" fmla="*/ 542935 h 1182653"/>
              <a:gd name="connsiteX3" fmla="*/ 119164 w 1182653"/>
              <a:gd name="connsiteY3" fmla="*/ 639718 h 1182653"/>
              <a:gd name="connsiteX4" fmla="*/ 542935 w 1182653"/>
              <a:gd name="connsiteY4" fmla="*/ 1063489 h 1182653"/>
              <a:gd name="connsiteX5" fmla="*/ 639718 w 1182653"/>
              <a:gd name="connsiteY5" fmla="*/ 1063489 h 1182653"/>
              <a:gd name="connsiteX6" fmla="*/ 1063489 w 1182653"/>
              <a:gd name="connsiteY6" fmla="*/ 639718 h 1182653"/>
              <a:gd name="connsiteX7" fmla="*/ 1063489 w 1182653"/>
              <a:gd name="connsiteY7" fmla="*/ 542935 h 1182653"/>
              <a:gd name="connsiteX8" fmla="*/ 639718 w 1182653"/>
              <a:gd name="connsiteY8" fmla="*/ 119164 h 1182653"/>
              <a:gd name="connsiteX9" fmla="*/ 591326 w 1182653"/>
              <a:gd name="connsiteY9" fmla="*/ 99202 h 1182653"/>
              <a:gd name="connsiteX10" fmla="*/ 591327 w 1182653"/>
              <a:gd name="connsiteY10" fmla="*/ 0 h 1182653"/>
              <a:gd name="connsiteX11" fmla="*/ 654581 w 1182653"/>
              <a:gd name="connsiteY11" fmla="*/ 26183 h 1182653"/>
              <a:gd name="connsiteX12" fmla="*/ 1156470 w 1182653"/>
              <a:gd name="connsiteY12" fmla="*/ 528072 h 1182653"/>
              <a:gd name="connsiteX13" fmla="*/ 1156470 w 1182653"/>
              <a:gd name="connsiteY13" fmla="*/ 654581 h 1182653"/>
              <a:gd name="connsiteX14" fmla="*/ 654581 w 1182653"/>
              <a:gd name="connsiteY14" fmla="*/ 1156470 h 1182653"/>
              <a:gd name="connsiteX15" fmla="*/ 528072 w 1182653"/>
              <a:gd name="connsiteY15" fmla="*/ 1156470 h 1182653"/>
              <a:gd name="connsiteX16" fmla="*/ 26184 w 1182653"/>
              <a:gd name="connsiteY16" fmla="*/ 654581 h 1182653"/>
              <a:gd name="connsiteX17" fmla="*/ 26184 w 1182653"/>
              <a:gd name="connsiteY17" fmla="*/ 528072 h 1182653"/>
              <a:gd name="connsiteX18" fmla="*/ 528072 w 1182653"/>
              <a:gd name="connsiteY18" fmla="*/ 26183 h 1182653"/>
              <a:gd name="connsiteX19" fmla="*/ 591327 w 1182653"/>
              <a:gd name="connsiteY19" fmla="*/ 0 h 1182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182653" h="1182653">
                <a:moveTo>
                  <a:pt x="591326" y="99202"/>
                </a:moveTo>
                <a:cubicBezTo>
                  <a:pt x="573784" y="99202"/>
                  <a:pt x="556242" y="105856"/>
                  <a:pt x="542935" y="119164"/>
                </a:cubicBezTo>
                <a:lnTo>
                  <a:pt x="119164" y="542935"/>
                </a:lnTo>
                <a:cubicBezTo>
                  <a:pt x="92548" y="569550"/>
                  <a:pt x="92548" y="613102"/>
                  <a:pt x="119164" y="639718"/>
                </a:cubicBezTo>
                <a:lnTo>
                  <a:pt x="542935" y="1063489"/>
                </a:lnTo>
                <a:cubicBezTo>
                  <a:pt x="569550" y="1090104"/>
                  <a:pt x="613102" y="1090104"/>
                  <a:pt x="639718" y="1063489"/>
                </a:cubicBezTo>
                <a:lnTo>
                  <a:pt x="1063489" y="639718"/>
                </a:lnTo>
                <a:cubicBezTo>
                  <a:pt x="1090450" y="613102"/>
                  <a:pt x="1090450" y="569550"/>
                  <a:pt x="1063489" y="542935"/>
                </a:cubicBezTo>
                <a:lnTo>
                  <a:pt x="639718" y="119164"/>
                </a:lnTo>
                <a:cubicBezTo>
                  <a:pt x="626410" y="105856"/>
                  <a:pt x="608868" y="99202"/>
                  <a:pt x="591326" y="99202"/>
                </a:cubicBezTo>
                <a:close/>
                <a:moveTo>
                  <a:pt x="591327" y="0"/>
                </a:moveTo>
                <a:cubicBezTo>
                  <a:pt x="614226" y="0"/>
                  <a:pt x="637126" y="8728"/>
                  <a:pt x="654581" y="26183"/>
                </a:cubicBezTo>
                <a:lnTo>
                  <a:pt x="1156470" y="528072"/>
                </a:lnTo>
                <a:cubicBezTo>
                  <a:pt x="1191381" y="562983"/>
                  <a:pt x="1191381" y="619670"/>
                  <a:pt x="1156470" y="654581"/>
                </a:cubicBezTo>
                <a:lnTo>
                  <a:pt x="654581" y="1156470"/>
                </a:lnTo>
                <a:cubicBezTo>
                  <a:pt x="619670" y="1191381"/>
                  <a:pt x="562983" y="1191381"/>
                  <a:pt x="528072" y="1156470"/>
                </a:cubicBezTo>
                <a:lnTo>
                  <a:pt x="26184" y="654581"/>
                </a:lnTo>
                <a:cubicBezTo>
                  <a:pt x="-8728" y="619670"/>
                  <a:pt x="-8728" y="562983"/>
                  <a:pt x="26184" y="528072"/>
                </a:cubicBezTo>
                <a:lnTo>
                  <a:pt x="528072" y="26183"/>
                </a:lnTo>
                <a:cubicBezTo>
                  <a:pt x="545528" y="8728"/>
                  <a:pt x="568427" y="0"/>
                  <a:pt x="591327" y="0"/>
                </a:cubicBezTo>
                <a:close/>
              </a:path>
            </a:pathLst>
          </a:custGeom>
          <a:solidFill>
            <a:schemeClr val="accent4"/>
          </a:solidFill>
          <a:ln w="9525" cap="flat">
            <a:noFill/>
            <a:prstDash val="solid"/>
            <a:miter/>
          </a:ln>
        </p:spPr>
        <p:txBody>
          <a:bodyPr anchor="ctr"/>
          <a:lstStyle/>
          <a:p>
            <a:pPr fontAlgn="auto">
              <a:spcBef>
                <a:spcPts val="0"/>
              </a:spcBef>
              <a:spcAft>
                <a:spcPts val="0"/>
              </a:spcAft>
              <a:defRPr/>
            </a:pPr>
            <a:endParaRPr lang="en-US" dirty="0">
              <a:latin typeface="+mn-lt"/>
              <a:cs typeface="+mn-cs"/>
            </a:endParaRPr>
          </a:p>
        </p:txBody>
      </p:sp>
      <p:sp>
        <p:nvSpPr>
          <p:cNvPr id="28680" name="TextBox 57"/>
          <p:cNvSpPr txBox="1">
            <a:spLocks noChangeArrowheads="1"/>
          </p:cNvSpPr>
          <p:nvPr/>
        </p:nvSpPr>
        <p:spPr bwMode="auto">
          <a:xfrm>
            <a:off x="625475" y="776288"/>
            <a:ext cx="3573463" cy="762000"/>
          </a:xfrm>
          <a:prstGeom prst="rect">
            <a:avLst/>
          </a:prstGeom>
          <a:noFill/>
          <a:ln w="9525">
            <a:noFill/>
            <a:miter lim="800000"/>
            <a:headEnd/>
            <a:tailEnd/>
          </a:ln>
        </p:spPr>
        <p:txBody>
          <a:bodyPr anchor="ctr">
            <a:spAutoFit/>
          </a:bodyPr>
          <a:lstStyle/>
          <a:p>
            <a:r>
              <a:rPr lang="en-US" altLang="ko-KR" sz="4400">
                <a:solidFill>
                  <a:schemeClr val="bg1"/>
                </a:solidFill>
                <a:ea typeface="Gulim" pitchFamily="34" charset="-127"/>
              </a:rPr>
              <a:t>SOMMAIRE</a:t>
            </a:r>
            <a:endParaRPr lang="ko-KR" altLang="en-US" sz="4400">
              <a:solidFill>
                <a:schemeClr val="bg1"/>
              </a:solidFill>
              <a:ea typeface="Gulim" pitchFamily="34" charset="-127"/>
            </a:endParaRPr>
          </a:p>
        </p:txBody>
      </p:sp>
      <p:sp>
        <p:nvSpPr>
          <p:cNvPr id="28681" name="TextBox 20"/>
          <p:cNvSpPr txBox="1">
            <a:spLocks noChangeArrowheads="1"/>
          </p:cNvSpPr>
          <p:nvPr/>
        </p:nvSpPr>
        <p:spPr bwMode="auto">
          <a:xfrm>
            <a:off x="6424613" y="2670175"/>
            <a:ext cx="5013325" cy="641350"/>
          </a:xfrm>
          <a:prstGeom prst="rect">
            <a:avLst/>
          </a:prstGeom>
          <a:noFill/>
          <a:ln w="9525">
            <a:noFill/>
            <a:miter lim="800000"/>
            <a:headEnd/>
            <a:tailEnd/>
          </a:ln>
        </p:spPr>
        <p:txBody>
          <a:bodyPr>
            <a:spAutoFit/>
          </a:bodyPr>
          <a:lstStyle/>
          <a:p>
            <a:r>
              <a:rPr lang="fr-FR">
                <a:solidFill>
                  <a:schemeClr val="bg1"/>
                </a:solidFill>
                <a:cs typeface="Arial Unicode MS"/>
              </a:rPr>
              <a:t>D’une intelligence expérimentale à</a:t>
            </a:r>
            <a:br>
              <a:rPr lang="fr-FR">
                <a:solidFill>
                  <a:schemeClr val="bg1"/>
                </a:solidFill>
                <a:cs typeface="Arial Unicode MS"/>
              </a:rPr>
            </a:br>
            <a:r>
              <a:rPr lang="fr-FR">
                <a:solidFill>
                  <a:schemeClr val="bg1"/>
                </a:solidFill>
                <a:cs typeface="Arial Unicode MS"/>
              </a:rPr>
              <a:t>une intelligence opérationnelle</a:t>
            </a:r>
            <a:endParaRPr lang="en-US" altLang="ko-KR">
              <a:solidFill>
                <a:schemeClr val="bg1"/>
              </a:solidFill>
              <a:ea typeface="Gulim" pitchFamily="34" charset="-127"/>
            </a:endParaRPr>
          </a:p>
        </p:txBody>
      </p:sp>
      <p:sp>
        <p:nvSpPr>
          <p:cNvPr id="28682" name="TextBox 21"/>
          <p:cNvSpPr txBox="1">
            <a:spLocks noChangeArrowheads="1"/>
          </p:cNvSpPr>
          <p:nvPr/>
        </p:nvSpPr>
        <p:spPr bwMode="auto">
          <a:xfrm>
            <a:off x="6402388" y="2312988"/>
            <a:ext cx="6267450" cy="523875"/>
          </a:xfrm>
          <a:prstGeom prst="rect">
            <a:avLst/>
          </a:prstGeom>
          <a:noFill/>
          <a:ln w="9525">
            <a:noFill/>
            <a:miter lim="800000"/>
            <a:headEnd/>
            <a:tailEnd/>
          </a:ln>
        </p:spPr>
        <p:txBody>
          <a:bodyPr lIns="108000" rIns="108000">
            <a:spAutoFit/>
          </a:bodyPr>
          <a:lstStyle/>
          <a:p>
            <a:r>
              <a:rPr lang="en-US" altLang="ko-KR" sz="2800" b="1">
                <a:solidFill>
                  <a:schemeClr val="bg1"/>
                </a:solidFill>
                <a:ea typeface="Gulim" pitchFamily="34" charset="-127"/>
              </a:rPr>
              <a:t>La maturité de l’IA</a:t>
            </a:r>
            <a:endParaRPr lang="ko-KR" altLang="en-US" sz="2800" b="1">
              <a:solidFill>
                <a:schemeClr val="bg1"/>
              </a:solidFill>
              <a:ea typeface="Gulim" pitchFamily="34" charset="-127"/>
            </a:endParaRPr>
          </a:p>
        </p:txBody>
      </p:sp>
      <p:sp>
        <p:nvSpPr>
          <p:cNvPr id="28683" name="Freeform: Shape 44"/>
          <p:cNvSpPr>
            <a:spLocks/>
          </p:cNvSpPr>
          <p:nvPr/>
        </p:nvSpPr>
        <p:spPr bwMode="auto">
          <a:xfrm>
            <a:off x="5208588" y="2260600"/>
            <a:ext cx="955675" cy="958850"/>
          </a:xfrm>
          <a:custGeom>
            <a:avLst/>
            <a:gdLst>
              <a:gd name="T0" fmla="*/ 313333 w 1182653"/>
              <a:gd name="T1" fmla="*/ 52828 h 1182653"/>
              <a:gd name="T2" fmla="*/ 287691 w 1182653"/>
              <a:gd name="T3" fmla="*/ 63458 h 1182653"/>
              <a:gd name="T4" fmla="*/ 63143 w 1182653"/>
              <a:gd name="T5" fmla="*/ 289126 h 1182653"/>
              <a:gd name="T6" fmla="*/ 63143 w 1182653"/>
              <a:gd name="T7" fmla="*/ 340664 h 1182653"/>
              <a:gd name="T8" fmla="*/ 287691 w 1182653"/>
              <a:gd name="T9" fmla="*/ 566332 h 1182653"/>
              <a:gd name="T10" fmla="*/ 338974 w 1182653"/>
              <a:gd name="T11" fmla="*/ 566332 h 1182653"/>
              <a:gd name="T12" fmla="*/ 563522 w 1182653"/>
              <a:gd name="T13" fmla="*/ 340664 h 1182653"/>
              <a:gd name="T14" fmla="*/ 563522 w 1182653"/>
              <a:gd name="T15" fmla="*/ 289126 h 1182653"/>
              <a:gd name="T16" fmla="*/ 338974 w 1182653"/>
              <a:gd name="T17" fmla="*/ 63458 h 1182653"/>
              <a:gd name="T18" fmla="*/ 313333 w 1182653"/>
              <a:gd name="T19" fmla="*/ 52828 h 1182653"/>
              <a:gd name="T20" fmla="*/ 313333 w 1182653"/>
              <a:gd name="T21" fmla="*/ 0 h 1182653"/>
              <a:gd name="T22" fmla="*/ 346850 w 1182653"/>
              <a:gd name="T23" fmla="*/ 13943 h 1182653"/>
              <a:gd name="T24" fmla="*/ 612792 w 1182653"/>
              <a:gd name="T25" fmla="*/ 281210 h 1182653"/>
              <a:gd name="T26" fmla="*/ 612792 w 1182653"/>
              <a:gd name="T27" fmla="*/ 348580 h 1182653"/>
              <a:gd name="T28" fmla="*/ 346850 w 1182653"/>
              <a:gd name="T29" fmla="*/ 615847 h 1182653"/>
              <a:gd name="T30" fmla="*/ 279815 w 1182653"/>
              <a:gd name="T31" fmla="*/ 615847 h 1182653"/>
              <a:gd name="T32" fmla="*/ 13874 w 1182653"/>
              <a:gd name="T33" fmla="*/ 348580 h 1182653"/>
              <a:gd name="T34" fmla="*/ 13874 w 1182653"/>
              <a:gd name="T35" fmla="*/ 281210 h 1182653"/>
              <a:gd name="T36" fmla="*/ 279815 w 1182653"/>
              <a:gd name="T37" fmla="*/ 13943 h 1182653"/>
              <a:gd name="T38" fmla="*/ 313333 w 1182653"/>
              <a:gd name="T39" fmla="*/ 0 h 118265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2653"/>
              <a:gd name="T61" fmla="*/ 0 h 1182653"/>
              <a:gd name="T62" fmla="*/ 1182653 w 1182653"/>
              <a:gd name="T63" fmla="*/ 1182653 h 118265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2653" h="1182653">
                <a:moveTo>
                  <a:pt x="591326" y="99202"/>
                </a:moveTo>
                <a:cubicBezTo>
                  <a:pt x="573784" y="99202"/>
                  <a:pt x="556242" y="105856"/>
                  <a:pt x="542935" y="119164"/>
                </a:cubicBezTo>
                <a:lnTo>
                  <a:pt x="119164" y="542935"/>
                </a:lnTo>
                <a:cubicBezTo>
                  <a:pt x="92548" y="569550"/>
                  <a:pt x="92548" y="613102"/>
                  <a:pt x="119164" y="639718"/>
                </a:cubicBezTo>
                <a:lnTo>
                  <a:pt x="542935" y="1063489"/>
                </a:lnTo>
                <a:cubicBezTo>
                  <a:pt x="569550" y="1090104"/>
                  <a:pt x="613102" y="1090104"/>
                  <a:pt x="639718" y="1063489"/>
                </a:cubicBezTo>
                <a:lnTo>
                  <a:pt x="1063489" y="639718"/>
                </a:lnTo>
                <a:cubicBezTo>
                  <a:pt x="1090450" y="613102"/>
                  <a:pt x="1090450" y="569550"/>
                  <a:pt x="1063489" y="542935"/>
                </a:cubicBezTo>
                <a:lnTo>
                  <a:pt x="639718" y="119164"/>
                </a:lnTo>
                <a:cubicBezTo>
                  <a:pt x="626410" y="105856"/>
                  <a:pt x="608868" y="99202"/>
                  <a:pt x="591326" y="99202"/>
                </a:cubicBezTo>
                <a:close/>
                <a:moveTo>
                  <a:pt x="591327" y="0"/>
                </a:moveTo>
                <a:cubicBezTo>
                  <a:pt x="614226" y="0"/>
                  <a:pt x="637126" y="8728"/>
                  <a:pt x="654581" y="26183"/>
                </a:cubicBezTo>
                <a:lnTo>
                  <a:pt x="1156470" y="528072"/>
                </a:lnTo>
                <a:cubicBezTo>
                  <a:pt x="1191381" y="562983"/>
                  <a:pt x="1191381" y="619670"/>
                  <a:pt x="1156470" y="654581"/>
                </a:cubicBezTo>
                <a:lnTo>
                  <a:pt x="654581" y="1156470"/>
                </a:lnTo>
                <a:cubicBezTo>
                  <a:pt x="619670" y="1191381"/>
                  <a:pt x="562983" y="1191381"/>
                  <a:pt x="528072" y="1156470"/>
                </a:cubicBezTo>
                <a:lnTo>
                  <a:pt x="26184" y="654581"/>
                </a:lnTo>
                <a:cubicBezTo>
                  <a:pt x="-8728" y="619670"/>
                  <a:pt x="-8728" y="562983"/>
                  <a:pt x="26184" y="528072"/>
                </a:cubicBezTo>
                <a:lnTo>
                  <a:pt x="528072" y="26183"/>
                </a:lnTo>
                <a:cubicBezTo>
                  <a:pt x="545528" y="8728"/>
                  <a:pt x="568427" y="0"/>
                  <a:pt x="591327" y="0"/>
                </a:cubicBezTo>
                <a:close/>
              </a:path>
            </a:pathLst>
          </a:custGeom>
          <a:solidFill>
            <a:schemeClr val="accent1"/>
          </a:solidFill>
          <a:ln w="9525" cap="flat">
            <a:noFill/>
            <a:prstDash val="solid"/>
            <a:miter lim="800000"/>
            <a:headEnd/>
            <a:tailEnd/>
          </a:ln>
        </p:spPr>
        <p:txBody>
          <a:bodyPr anchor="ctr"/>
          <a:lstStyle/>
          <a:p>
            <a:endParaRPr lang="fr-FR"/>
          </a:p>
        </p:txBody>
      </p:sp>
      <p:sp>
        <p:nvSpPr>
          <p:cNvPr id="28684" name="TextBox 22"/>
          <p:cNvSpPr txBox="1">
            <a:spLocks noChangeArrowheads="1"/>
          </p:cNvSpPr>
          <p:nvPr/>
        </p:nvSpPr>
        <p:spPr bwMode="auto">
          <a:xfrm>
            <a:off x="5208588" y="2481263"/>
            <a:ext cx="955675" cy="519112"/>
          </a:xfrm>
          <a:prstGeom prst="rect">
            <a:avLst/>
          </a:prstGeom>
          <a:noFill/>
          <a:ln w="9525">
            <a:noFill/>
            <a:miter lim="800000"/>
            <a:headEnd/>
            <a:tailEnd/>
          </a:ln>
        </p:spPr>
        <p:txBody>
          <a:bodyPr lIns="108000" rIns="108000">
            <a:spAutoFit/>
          </a:bodyPr>
          <a:lstStyle/>
          <a:p>
            <a:pPr algn="ctr"/>
            <a:r>
              <a:rPr lang="en-US" altLang="ko-KR" sz="2800" b="1">
                <a:solidFill>
                  <a:schemeClr val="bg1"/>
                </a:solidFill>
                <a:ea typeface="Gulim" pitchFamily="34" charset="-127"/>
              </a:rPr>
              <a:t>02</a:t>
            </a:r>
            <a:endParaRPr lang="ko-KR" altLang="en-US" sz="2800" b="1">
              <a:solidFill>
                <a:schemeClr val="bg1"/>
              </a:solidFill>
              <a:ea typeface="Gulim" pitchFamily="34" charset="-127"/>
            </a:endParaRPr>
          </a:p>
        </p:txBody>
      </p:sp>
      <p:sp>
        <p:nvSpPr>
          <p:cNvPr id="28685" name="TextBox 20"/>
          <p:cNvSpPr txBox="1">
            <a:spLocks noChangeArrowheads="1"/>
          </p:cNvSpPr>
          <p:nvPr/>
        </p:nvSpPr>
        <p:spPr bwMode="auto">
          <a:xfrm>
            <a:off x="6618288" y="4171950"/>
            <a:ext cx="5013325" cy="915988"/>
          </a:xfrm>
          <a:prstGeom prst="rect">
            <a:avLst/>
          </a:prstGeom>
          <a:noFill/>
          <a:ln w="9525">
            <a:noFill/>
            <a:miter lim="800000"/>
            <a:headEnd/>
            <a:tailEnd/>
          </a:ln>
        </p:spPr>
        <p:txBody>
          <a:bodyPr>
            <a:spAutoFit/>
          </a:bodyPr>
          <a:lstStyle/>
          <a:p>
            <a:r>
              <a:rPr lang="fr-FR">
                <a:solidFill>
                  <a:schemeClr val="bg1"/>
                </a:solidFill>
                <a:cs typeface="Arial Unicode MS"/>
              </a:rPr>
              <a:t>Des mots aux idées : comment des modèles pré-entraînés ont transformé l’intelligence artificielle</a:t>
            </a:r>
            <a:endParaRPr lang="en-US" altLang="ko-KR">
              <a:solidFill>
                <a:schemeClr val="bg1"/>
              </a:solidFill>
              <a:ea typeface="Gulim" pitchFamily="34" charset="-127"/>
            </a:endParaRPr>
          </a:p>
        </p:txBody>
      </p:sp>
      <p:sp>
        <p:nvSpPr>
          <p:cNvPr id="28686" name="TextBox 21"/>
          <p:cNvSpPr txBox="1">
            <a:spLocks noChangeArrowheads="1"/>
          </p:cNvSpPr>
          <p:nvPr/>
        </p:nvSpPr>
        <p:spPr bwMode="auto">
          <a:xfrm>
            <a:off x="6561138" y="3787775"/>
            <a:ext cx="6269037" cy="519113"/>
          </a:xfrm>
          <a:prstGeom prst="rect">
            <a:avLst/>
          </a:prstGeom>
          <a:noFill/>
          <a:ln w="9525">
            <a:noFill/>
            <a:miter lim="800000"/>
            <a:headEnd/>
            <a:tailEnd/>
          </a:ln>
        </p:spPr>
        <p:txBody>
          <a:bodyPr lIns="108000" rIns="108000">
            <a:spAutoFit/>
          </a:bodyPr>
          <a:lstStyle/>
          <a:p>
            <a:r>
              <a:rPr lang="en-US" altLang="ko-KR" sz="2800" b="1">
                <a:solidFill>
                  <a:schemeClr val="bg1"/>
                </a:solidFill>
                <a:ea typeface="Gulim" pitchFamily="34" charset="-127"/>
              </a:rPr>
              <a:t>La révolution des transformeurs</a:t>
            </a:r>
            <a:endParaRPr lang="ko-KR" altLang="en-US" sz="2800" b="1">
              <a:solidFill>
                <a:schemeClr val="bg1"/>
              </a:solidFill>
              <a:ea typeface="Gulim" pitchFamily="34" charset="-127"/>
            </a:endParaRPr>
          </a:p>
        </p:txBody>
      </p:sp>
      <p:sp>
        <p:nvSpPr>
          <p:cNvPr id="28687" name="Freeform: Shape 44"/>
          <p:cNvSpPr>
            <a:spLocks/>
          </p:cNvSpPr>
          <p:nvPr/>
        </p:nvSpPr>
        <p:spPr bwMode="auto">
          <a:xfrm>
            <a:off x="5619750" y="3735388"/>
            <a:ext cx="957263" cy="958850"/>
          </a:xfrm>
          <a:custGeom>
            <a:avLst/>
            <a:gdLst>
              <a:gd name="T0" fmla="*/ 313853 w 1182653"/>
              <a:gd name="T1" fmla="*/ 52828 h 1182653"/>
              <a:gd name="T2" fmla="*/ 288169 w 1182653"/>
              <a:gd name="T3" fmla="*/ 63458 h 1182653"/>
              <a:gd name="T4" fmla="*/ 63248 w 1182653"/>
              <a:gd name="T5" fmla="*/ 289126 h 1182653"/>
              <a:gd name="T6" fmla="*/ 63248 w 1182653"/>
              <a:gd name="T7" fmla="*/ 340664 h 1182653"/>
              <a:gd name="T8" fmla="*/ 288169 w 1182653"/>
              <a:gd name="T9" fmla="*/ 566332 h 1182653"/>
              <a:gd name="T10" fmla="*/ 339537 w 1182653"/>
              <a:gd name="T11" fmla="*/ 566332 h 1182653"/>
              <a:gd name="T12" fmla="*/ 564458 w 1182653"/>
              <a:gd name="T13" fmla="*/ 340664 h 1182653"/>
              <a:gd name="T14" fmla="*/ 564458 w 1182653"/>
              <a:gd name="T15" fmla="*/ 289126 h 1182653"/>
              <a:gd name="T16" fmla="*/ 339537 w 1182653"/>
              <a:gd name="T17" fmla="*/ 63458 h 1182653"/>
              <a:gd name="T18" fmla="*/ 313853 w 1182653"/>
              <a:gd name="T19" fmla="*/ 52828 h 1182653"/>
              <a:gd name="T20" fmla="*/ 313853 w 1182653"/>
              <a:gd name="T21" fmla="*/ 0 h 1182653"/>
              <a:gd name="T22" fmla="*/ 347426 w 1182653"/>
              <a:gd name="T23" fmla="*/ 13943 h 1182653"/>
              <a:gd name="T24" fmla="*/ 613810 w 1182653"/>
              <a:gd name="T25" fmla="*/ 281210 h 1182653"/>
              <a:gd name="T26" fmla="*/ 613810 w 1182653"/>
              <a:gd name="T27" fmla="*/ 348580 h 1182653"/>
              <a:gd name="T28" fmla="*/ 347426 w 1182653"/>
              <a:gd name="T29" fmla="*/ 615847 h 1182653"/>
              <a:gd name="T30" fmla="*/ 280280 w 1182653"/>
              <a:gd name="T31" fmla="*/ 615847 h 1182653"/>
              <a:gd name="T32" fmla="*/ 13897 w 1182653"/>
              <a:gd name="T33" fmla="*/ 348580 h 1182653"/>
              <a:gd name="T34" fmla="*/ 13897 w 1182653"/>
              <a:gd name="T35" fmla="*/ 281210 h 1182653"/>
              <a:gd name="T36" fmla="*/ 280280 w 1182653"/>
              <a:gd name="T37" fmla="*/ 13943 h 1182653"/>
              <a:gd name="T38" fmla="*/ 313853 w 1182653"/>
              <a:gd name="T39" fmla="*/ 0 h 1182653"/>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82653"/>
              <a:gd name="T61" fmla="*/ 0 h 1182653"/>
              <a:gd name="T62" fmla="*/ 1182653 w 1182653"/>
              <a:gd name="T63" fmla="*/ 1182653 h 1182653"/>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82653" h="1182653">
                <a:moveTo>
                  <a:pt x="591326" y="99202"/>
                </a:moveTo>
                <a:cubicBezTo>
                  <a:pt x="573784" y="99202"/>
                  <a:pt x="556242" y="105856"/>
                  <a:pt x="542935" y="119164"/>
                </a:cubicBezTo>
                <a:lnTo>
                  <a:pt x="119164" y="542935"/>
                </a:lnTo>
                <a:cubicBezTo>
                  <a:pt x="92548" y="569550"/>
                  <a:pt x="92548" y="613102"/>
                  <a:pt x="119164" y="639718"/>
                </a:cubicBezTo>
                <a:lnTo>
                  <a:pt x="542935" y="1063489"/>
                </a:lnTo>
                <a:cubicBezTo>
                  <a:pt x="569550" y="1090104"/>
                  <a:pt x="613102" y="1090104"/>
                  <a:pt x="639718" y="1063489"/>
                </a:cubicBezTo>
                <a:lnTo>
                  <a:pt x="1063489" y="639718"/>
                </a:lnTo>
                <a:cubicBezTo>
                  <a:pt x="1090450" y="613102"/>
                  <a:pt x="1090450" y="569550"/>
                  <a:pt x="1063489" y="542935"/>
                </a:cubicBezTo>
                <a:lnTo>
                  <a:pt x="639718" y="119164"/>
                </a:lnTo>
                <a:cubicBezTo>
                  <a:pt x="626410" y="105856"/>
                  <a:pt x="608868" y="99202"/>
                  <a:pt x="591326" y="99202"/>
                </a:cubicBezTo>
                <a:close/>
                <a:moveTo>
                  <a:pt x="591327" y="0"/>
                </a:moveTo>
                <a:cubicBezTo>
                  <a:pt x="614226" y="0"/>
                  <a:pt x="637126" y="8728"/>
                  <a:pt x="654581" y="26183"/>
                </a:cubicBezTo>
                <a:lnTo>
                  <a:pt x="1156470" y="528072"/>
                </a:lnTo>
                <a:cubicBezTo>
                  <a:pt x="1191381" y="562983"/>
                  <a:pt x="1191381" y="619670"/>
                  <a:pt x="1156470" y="654581"/>
                </a:cubicBezTo>
                <a:lnTo>
                  <a:pt x="654581" y="1156470"/>
                </a:lnTo>
                <a:cubicBezTo>
                  <a:pt x="619670" y="1191381"/>
                  <a:pt x="562983" y="1191381"/>
                  <a:pt x="528072" y="1156470"/>
                </a:cubicBezTo>
                <a:lnTo>
                  <a:pt x="26184" y="654581"/>
                </a:lnTo>
                <a:cubicBezTo>
                  <a:pt x="-8728" y="619670"/>
                  <a:pt x="-8728" y="562983"/>
                  <a:pt x="26184" y="528072"/>
                </a:cubicBezTo>
                <a:lnTo>
                  <a:pt x="528072" y="26183"/>
                </a:lnTo>
                <a:cubicBezTo>
                  <a:pt x="545528" y="8728"/>
                  <a:pt x="568427" y="0"/>
                  <a:pt x="591327" y="0"/>
                </a:cubicBezTo>
                <a:close/>
              </a:path>
            </a:pathLst>
          </a:custGeom>
          <a:solidFill>
            <a:schemeClr val="accent1"/>
          </a:solidFill>
          <a:ln w="9525" cap="flat">
            <a:noFill/>
            <a:prstDash val="solid"/>
            <a:miter lim="800000"/>
            <a:headEnd/>
            <a:tailEnd/>
          </a:ln>
        </p:spPr>
        <p:txBody>
          <a:bodyPr anchor="ctr"/>
          <a:lstStyle/>
          <a:p>
            <a:endParaRPr lang="fr-FR"/>
          </a:p>
        </p:txBody>
      </p:sp>
      <p:sp>
        <p:nvSpPr>
          <p:cNvPr id="28688" name="TextBox 22"/>
          <p:cNvSpPr txBox="1">
            <a:spLocks noChangeArrowheads="1"/>
          </p:cNvSpPr>
          <p:nvPr/>
        </p:nvSpPr>
        <p:spPr bwMode="auto">
          <a:xfrm>
            <a:off x="5619750" y="3956050"/>
            <a:ext cx="957263" cy="519113"/>
          </a:xfrm>
          <a:prstGeom prst="rect">
            <a:avLst/>
          </a:prstGeom>
          <a:noFill/>
          <a:ln w="9525">
            <a:noFill/>
            <a:miter lim="800000"/>
            <a:headEnd/>
            <a:tailEnd/>
          </a:ln>
        </p:spPr>
        <p:txBody>
          <a:bodyPr lIns="108000" rIns="108000">
            <a:spAutoFit/>
          </a:bodyPr>
          <a:lstStyle/>
          <a:p>
            <a:pPr algn="ctr"/>
            <a:r>
              <a:rPr lang="en-US" altLang="ko-KR" sz="2800" b="1">
                <a:solidFill>
                  <a:schemeClr val="bg1"/>
                </a:solidFill>
                <a:ea typeface="Gulim" pitchFamily="34" charset="-127"/>
              </a:rPr>
              <a:t>03</a:t>
            </a:r>
            <a:endParaRPr lang="ko-KR" altLang="en-US" sz="2800" b="1">
              <a:solidFill>
                <a:schemeClr val="bg1"/>
              </a:solidFill>
              <a:ea typeface="Gulim" pitchFamily="34" charset="-127"/>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Placeholder 1"/>
          <p:cNvSpPr>
            <a:spLocks noGrp="1"/>
          </p:cNvSpPr>
          <p:nvPr>
            <p:ph type="body" sz="quarter" idx="4294967295"/>
          </p:nvPr>
        </p:nvSpPr>
        <p:spPr bwMode="auto">
          <a:xfrm>
            <a:off x="323850" y="271463"/>
            <a:ext cx="11572875" cy="723900"/>
          </a:xfrm>
          <a:prstGeom prst="rect">
            <a:avLst/>
          </a:prstGeom>
          <a:noFill/>
          <a:ln>
            <a:miter lim="800000"/>
            <a:headEnd/>
            <a:tailEnd/>
          </a:ln>
        </p:spPr>
        <p:txBody>
          <a:bodyPr anchor="ctr"/>
          <a:lstStyle/>
          <a:p>
            <a:pPr marL="0" indent="0" algn="ctr" eaLnBrk="1" hangingPunct="1">
              <a:buFont typeface="Arial" charset="0"/>
              <a:buNone/>
            </a:pPr>
            <a:r>
              <a:rPr lang="fr-FR" sz="4000" b="1" smtClean="0">
                <a:solidFill>
                  <a:schemeClr val="bg1"/>
                </a:solidFill>
              </a:rPr>
              <a:t>Au service des sciences</a:t>
            </a:r>
          </a:p>
          <a:p>
            <a:pPr marL="0" indent="0" algn="ctr" eaLnBrk="1" hangingPunct="1">
              <a:buFont typeface="Arial" charset="0"/>
              <a:buNone/>
            </a:pPr>
            <a:r>
              <a:rPr lang="fr-FR" sz="4000" b="1" smtClean="0">
                <a:solidFill>
                  <a:schemeClr val="bg1"/>
                </a:solidFill>
              </a:rPr>
              <a:t>et de la connaissance</a:t>
            </a:r>
            <a:endParaRPr lang="en-US" sz="4000" b="1" smtClean="0">
              <a:solidFill>
                <a:schemeClr val="bg1"/>
              </a:solidFill>
              <a:cs typeface="Arial" charset="0"/>
            </a:endParaRPr>
          </a:p>
        </p:txBody>
      </p:sp>
      <p:sp>
        <p:nvSpPr>
          <p:cNvPr id="3" name="Text Box 3"/>
          <p:cNvSpPr txBox="1">
            <a:spLocks noChangeArrowheads="1"/>
          </p:cNvSpPr>
          <p:nvPr/>
        </p:nvSpPr>
        <p:spPr bwMode="auto">
          <a:xfrm>
            <a:off x="185738" y="1352550"/>
            <a:ext cx="12006262" cy="5170488"/>
          </a:xfrm>
          <a:prstGeom prst="rect">
            <a:avLst/>
          </a:prstGeom>
          <a:noFill/>
          <a:ln w="9525">
            <a:noFill/>
            <a:miter lim="800000"/>
            <a:headEnd/>
            <a:tailEnd/>
          </a:ln>
        </p:spPr>
        <p:txBody>
          <a:bodyPr>
            <a:spAutoFit/>
          </a:bodyPr>
          <a:lstStyle/>
          <a:p>
            <a:pPr>
              <a:defRPr/>
            </a:pPr>
            <a:r>
              <a:rPr lang="fr-FR" sz="2400" dirty="0"/>
              <a:t>L’un des domaines </a:t>
            </a:r>
            <a:r>
              <a:rPr lang="fr-FR" sz="2400" dirty="0"/>
              <a:t>le </a:t>
            </a:r>
            <a:r>
              <a:rPr lang="fr-FR" sz="2400" dirty="0"/>
              <a:t>plus </a:t>
            </a:r>
            <a:r>
              <a:rPr lang="fr-FR" sz="2400" dirty="0"/>
              <a:t>d’impacté </a:t>
            </a:r>
            <a:r>
              <a:rPr lang="fr-FR" sz="2400" dirty="0"/>
              <a:t>est la </a:t>
            </a:r>
            <a:r>
              <a:rPr lang="fr-FR" sz="2400" b="1" dirty="0"/>
              <a:t>recherche scientifique</a:t>
            </a:r>
            <a:r>
              <a:rPr lang="fr-FR" sz="2400" dirty="0"/>
              <a:t>.</a:t>
            </a:r>
            <a:br>
              <a:rPr lang="fr-FR" sz="2400" dirty="0"/>
            </a:br>
            <a:r>
              <a:rPr lang="fr-FR" sz="2400" dirty="0"/>
              <a:t/>
            </a:r>
            <a:br>
              <a:rPr lang="fr-FR" sz="2400" dirty="0"/>
            </a:br>
            <a:r>
              <a:rPr lang="fr-FR" sz="2400" dirty="0"/>
              <a:t>Déjà</a:t>
            </a:r>
            <a:r>
              <a:rPr lang="fr-FR" sz="2400" dirty="0"/>
              <a:t>, des modèles comme </a:t>
            </a:r>
            <a:r>
              <a:rPr lang="fr-FR" sz="2400" b="1" dirty="0" err="1"/>
              <a:t>AlphaFold</a:t>
            </a:r>
            <a:r>
              <a:rPr lang="fr-FR" sz="2400" dirty="0"/>
              <a:t> ou </a:t>
            </a:r>
            <a:r>
              <a:rPr lang="fr-FR" sz="2400" b="1" dirty="0" err="1"/>
              <a:t>DeepMind</a:t>
            </a:r>
            <a:r>
              <a:rPr lang="fr-FR" sz="2400" b="1" dirty="0"/>
              <a:t> </a:t>
            </a:r>
            <a:r>
              <a:rPr lang="fr-FR" sz="2400" b="1" dirty="0" err="1"/>
              <a:t>GraphCast</a:t>
            </a:r>
            <a:r>
              <a:rPr lang="fr-FR" sz="2400" dirty="0"/>
              <a:t> ont bouleversé la biologie et la météorologie.</a:t>
            </a:r>
          </a:p>
          <a:p>
            <a:pPr>
              <a:defRPr/>
            </a:pPr>
            <a:r>
              <a:rPr lang="fr-FR" sz="2400" dirty="0"/>
              <a:t/>
            </a:r>
            <a:br>
              <a:rPr lang="fr-FR" sz="2400" dirty="0"/>
            </a:br>
            <a:r>
              <a:rPr lang="fr-FR" sz="2400" dirty="0"/>
              <a:t>Demain</a:t>
            </a:r>
            <a:r>
              <a:rPr lang="fr-FR" sz="2400" dirty="0"/>
              <a:t>, les IA :</a:t>
            </a:r>
          </a:p>
          <a:p>
            <a:pPr marL="457200" indent="-457200">
              <a:buFont typeface="Arial" panose="020B0604020202020204" pitchFamily="34" charset="0"/>
              <a:buChar char="•"/>
              <a:defRPr/>
            </a:pPr>
            <a:r>
              <a:rPr lang="fr-FR" sz="2400" b="1" dirty="0"/>
              <a:t>formuleront des hypothèses</a:t>
            </a:r>
            <a:r>
              <a:rPr lang="fr-FR" sz="2400" dirty="0"/>
              <a:t>,</a:t>
            </a:r>
          </a:p>
          <a:p>
            <a:pPr marL="457200" indent="-457200">
              <a:buFont typeface="Arial" panose="020B0604020202020204" pitchFamily="34" charset="0"/>
              <a:buChar char="•"/>
              <a:defRPr/>
            </a:pPr>
            <a:r>
              <a:rPr lang="fr-FR" sz="2400" b="1" dirty="0"/>
              <a:t>mèneront des expériences simulées</a:t>
            </a:r>
            <a:r>
              <a:rPr lang="fr-FR" sz="2400" dirty="0"/>
              <a:t>,</a:t>
            </a:r>
          </a:p>
          <a:p>
            <a:pPr marL="457200" indent="-457200">
              <a:buFont typeface="Arial" panose="020B0604020202020204" pitchFamily="34" charset="0"/>
              <a:buChar char="•"/>
              <a:defRPr/>
            </a:pPr>
            <a:r>
              <a:rPr lang="fr-FR" sz="2400" b="1" dirty="0"/>
              <a:t>analyseront d’immenses volumes de données scientifiques</a:t>
            </a:r>
            <a:r>
              <a:rPr lang="fr-FR" sz="2400" dirty="0"/>
              <a:t>,</a:t>
            </a:r>
          </a:p>
          <a:p>
            <a:pPr marL="457200" indent="-457200">
              <a:buFont typeface="Arial" panose="020B0604020202020204" pitchFamily="34" charset="0"/>
              <a:buChar char="•"/>
              <a:defRPr/>
            </a:pPr>
            <a:r>
              <a:rPr lang="fr-FR" sz="2400" b="1" dirty="0"/>
              <a:t>proposeront </a:t>
            </a:r>
            <a:r>
              <a:rPr lang="fr-FR" sz="2400" b="1" dirty="0"/>
              <a:t>de nouvelles théories</a:t>
            </a:r>
            <a:r>
              <a:rPr lang="fr-FR" sz="2400" dirty="0"/>
              <a:t>.</a:t>
            </a:r>
            <a:br>
              <a:rPr lang="fr-FR" sz="2400" dirty="0"/>
            </a:br>
            <a:endParaRPr lang="fr-FR" sz="2400" dirty="0"/>
          </a:p>
          <a:p>
            <a:pPr>
              <a:defRPr/>
            </a:pPr>
            <a:r>
              <a:rPr lang="fr-FR" sz="2400" dirty="0"/>
              <a:t>Nous entrons dans une ère où la </a:t>
            </a:r>
            <a:r>
              <a:rPr lang="fr-FR" sz="2400" b="1" dirty="0"/>
              <a:t>découverte scientifique assistée par IA</a:t>
            </a:r>
            <a:r>
              <a:rPr lang="fr-FR" sz="2400" dirty="0"/>
              <a:t> pourrait accélérer des progrès majeurs en santé, climat, énergie ou astrophysique</a:t>
            </a:r>
          </a:p>
          <a:p>
            <a:pPr>
              <a:defRPr/>
            </a:pPr>
            <a:endParaRPr lang="fr-FR"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 Placeholder 1"/>
          <p:cNvSpPr>
            <a:spLocks noGrp="1"/>
          </p:cNvSpPr>
          <p:nvPr>
            <p:ph type="body" sz="quarter" idx="4294967295"/>
          </p:nvPr>
        </p:nvSpPr>
        <p:spPr bwMode="auto">
          <a:xfrm>
            <a:off x="323850" y="271463"/>
            <a:ext cx="11572875" cy="723900"/>
          </a:xfrm>
          <a:prstGeom prst="rect">
            <a:avLst/>
          </a:prstGeom>
          <a:noFill/>
          <a:ln>
            <a:miter lim="800000"/>
            <a:headEnd/>
            <a:tailEnd/>
          </a:ln>
        </p:spPr>
        <p:txBody>
          <a:bodyPr anchor="ctr"/>
          <a:lstStyle/>
          <a:p>
            <a:pPr marL="0" indent="0" algn="ctr" eaLnBrk="1" hangingPunct="1">
              <a:buFont typeface="Arial" charset="0"/>
              <a:buNone/>
            </a:pPr>
            <a:r>
              <a:rPr lang="fr-FR" sz="4000" b="1" smtClean="0">
                <a:solidFill>
                  <a:schemeClr val="bg1"/>
                </a:solidFill>
              </a:rPr>
              <a:t>Nouveaux usages</a:t>
            </a:r>
            <a:br>
              <a:rPr lang="fr-FR" sz="4000" b="1" smtClean="0">
                <a:solidFill>
                  <a:schemeClr val="bg1"/>
                </a:solidFill>
              </a:rPr>
            </a:br>
            <a:r>
              <a:rPr lang="fr-FR" sz="4000" b="1" smtClean="0">
                <a:solidFill>
                  <a:schemeClr val="bg1"/>
                </a:solidFill>
              </a:rPr>
              <a:t>Nouveaux métiers</a:t>
            </a:r>
            <a:endParaRPr lang="en-US" sz="4000" b="1" smtClean="0">
              <a:solidFill>
                <a:schemeClr val="bg1"/>
              </a:solidFill>
              <a:cs typeface="Arial" charset="0"/>
            </a:endParaRPr>
          </a:p>
        </p:txBody>
      </p:sp>
      <p:sp>
        <p:nvSpPr>
          <p:cNvPr id="3" name="Text Box 3"/>
          <p:cNvSpPr txBox="1">
            <a:spLocks noChangeArrowheads="1"/>
          </p:cNvSpPr>
          <p:nvPr/>
        </p:nvSpPr>
        <p:spPr bwMode="auto">
          <a:xfrm>
            <a:off x="185738" y="1698625"/>
            <a:ext cx="12006262" cy="4278313"/>
          </a:xfrm>
          <a:prstGeom prst="rect">
            <a:avLst/>
          </a:prstGeom>
          <a:noFill/>
          <a:ln w="9525">
            <a:noFill/>
            <a:miter lim="800000"/>
            <a:headEnd/>
            <a:tailEnd/>
          </a:ln>
        </p:spPr>
        <p:txBody>
          <a:bodyPr>
            <a:spAutoFit/>
          </a:bodyPr>
          <a:lstStyle/>
          <a:p>
            <a:pPr>
              <a:defRPr/>
            </a:pPr>
            <a:r>
              <a:rPr lang="fr-FR" sz="2400" dirty="0"/>
              <a:t>Les prochaines années verront une </a:t>
            </a:r>
            <a:r>
              <a:rPr lang="fr-FR" sz="2400" b="1" dirty="0"/>
              <a:t>transformation profonde du monde du travail</a:t>
            </a:r>
            <a:r>
              <a:rPr lang="fr-FR" sz="2400" dirty="0"/>
              <a:t>.</a:t>
            </a:r>
            <a:br>
              <a:rPr lang="fr-FR" sz="2400" dirty="0"/>
            </a:br>
            <a:endParaRPr lang="fr-FR" sz="2400" dirty="0"/>
          </a:p>
          <a:p>
            <a:pPr>
              <a:defRPr/>
            </a:pPr>
            <a:r>
              <a:rPr lang="fr-FR" sz="2400" dirty="0"/>
              <a:t>L’IA </a:t>
            </a:r>
            <a:r>
              <a:rPr lang="fr-FR" sz="2400" dirty="0"/>
              <a:t>ne remplacera pas seulement certaines tâches : elle </a:t>
            </a:r>
            <a:r>
              <a:rPr lang="fr-FR" sz="2400" b="1" dirty="0"/>
              <a:t>redéfinira les rôles humains</a:t>
            </a:r>
            <a:r>
              <a:rPr lang="fr-FR" sz="2400" dirty="0"/>
              <a:t>.</a:t>
            </a:r>
          </a:p>
          <a:p>
            <a:pPr>
              <a:defRPr/>
            </a:pPr>
            <a:endParaRPr lang="fr-FR" sz="2400" dirty="0"/>
          </a:p>
          <a:p>
            <a:pPr marL="342900" indent="-342900">
              <a:buFont typeface="Arial" panose="020B0604020202020204" pitchFamily="34" charset="0"/>
              <a:buChar char="•"/>
              <a:defRPr/>
            </a:pPr>
            <a:r>
              <a:rPr lang="fr-FR" sz="2000" dirty="0"/>
              <a:t>Dans </a:t>
            </a:r>
            <a:r>
              <a:rPr lang="fr-FR" sz="2000" dirty="0"/>
              <a:t>l’éducation : </a:t>
            </a:r>
            <a:r>
              <a:rPr lang="fr-FR" sz="2000" b="1" dirty="0"/>
              <a:t>tuteur </a:t>
            </a:r>
            <a:r>
              <a:rPr lang="fr-FR" sz="2000" b="1" dirty="0"/>
              <a:t>personnalisé</a:t>
            </a:r>
            <a:r>
              <a:rPr lang="fr-FR" sz="2000" dirty="0"/>
              <a:t>, adaptant les cours à chaque élève.</a:t>
            </a:r>
          </a:p>
          <a:p>
            <a:pPr marL="342900" indent="-342900">
              <a:buFont typeface="Arial" panose="020B0604020202020204" pitchFamily="34" charset="0"/>
              <a:buChar char="•"/>
              <a:defRPr/>
            </a:pPr>
            <a:r>
              <a:rPr lang="fr-FR" sz="2000" dirty="0"/>
              <a:t>Dans la santé : </a:t>
            </a:r>
            <a:r>
              <a:rPr lang="fr-FR" sz="2000" b="1" dirty="0"/>
              <a:t>médecin-assistant</a:t>
            </a:r>
            <a:r>
              <a:rPr lang="fr-FR" sz="2000" dirty="0"/>
              <a:t> capable d’aider au diagnostic et à la prévention.</a:t>
            </a:r>
          </a:p>
          <a:p>
            <a:pPr marL="342900" indent="-342900">
              <a:buFont typeface="Arial" panose="020B0604020202020204" pitchFamily="34" charset="0"/>
              <a:buChar char="•"/>
              <a:defRPr/>
            </a:pPr>
            <a:r>
              <a:rPr lang="fr-FR" sz="2000" dirty="0"/>
              <a:t>Dans l’administration : </a:t>
            </a:r>
            <a:r>
              <a:rPr lang="fr-FR" sz="2000" b="1" dirty="0"/>
              <a:t>agent automatisé</a:t>
            </a:r>
            <a:r>
              <a:rPr lang="fr-FR" sz="2000" dirty="0"/>
              <a:t>, allégeant les procédures et simplifiant la relation citoyenne.</a:t>
            </a:r>
          </a:p>
          <a:p>
            <a:pPr marL="342900" indent="-342900">
              <a:buFont typeface="Arial" panose="020B0604020202020204" pitchFamily="34" charset="0"/>
              <a:buChar char="•"/>
              <a:defRPr/>
            </a:pPr>
            <a:r>
              <a:rPr lang="fr-FR" sz="2000" dirty="0"/>
              <a:t>Dans l’industrie : </a:t>
            </a:r>
            <a:r>
              <a:rPr lang="fr-FR" sz="2000" b="1" dirty="0"/>
              <a:t>copilote intelligent</a:t>
            </a:r>
            <a:r>
              <a:rPr lang="fr-FR" sz="2000" dirty="0"/>
              <a:t>, améliorant la planification, la maintenance et la sécurité.</a:t>
            </a:r>
          </a:p>
          <a:p>
            <a:pPr>
              <a:defRPr/>
            </a:pPr>
            <a:endParaRPr lang="fr-FR" sz="2400" dirty="0"/>
          </a:p>
          <a:p>
            <a:pPr>
              <a:defRPr/>
            </a:pPr>
            <a:r>
              <a:rPr lang="fr-FR" sz="2400" dirty="0"/>
              <a:t>Mais </a:t>
            </a:r>
            <a:r>
              <a:rPr lang="fr-FR" sz="2400" dirty="0"/>
              <a:t>ces mutations exigent de repenser la </a:t>
            </a:r>
            <a:r>
              <a:rPr lang="fr-FR" sz="2400" b="1" dirty="0"/>
              <a:t>formation</a:t>
            </a:r>
            <a:r>
              <a:rPr lang="fr-FR" sz="2400" dirty="0"/>
              <a:t>, l’</a:t>
            </a:r>
            <a:r>
              <a:rPr lang="fr-FR" sz="2400" b="1" dirty="0"/>
              <a:t>éthique professionnelle</a:t>
            </a:r>
            <a:r>
              <a:rPr lang="fr-FR" sz="2400" dirty="0"/>
              <a:t> et la </a:t>
            </a:r>
            <a:r>
              <a:rPr lang="fr-FR" sz="2400" b="1" dirty="0"/>
              <a:t>relation homme–machine</a:t>
            </a:r>
            <a:r>
              <a:rPr lang="fr-FR" sz="2400" dirty="0"/>
              <a:t>.</a:t>
            </a: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Text Placeholder 1"/>
          <p:cNvSpPr>
            <a:spLocks noGrp="1"/>
          </p:cNvSpPr>
          <p:nvPr>
            <p:ph type="body" sz="quarter" idx="4294967295"/>
          </p:nvPr>
        </p:nvSpPr>
        <p:spPr bwMode="auto">
          <a:xfrm>
            <a:off x="323850" y="271463"/>
            <a:ext cx="11572875" cy="723900"/>
          </a:xfrm>
          <a:prstGeom prst="rect">
            <a:avLst/>
          </a:prstGeom>
          <a:noFill/>
          <a:ln>
            <a:miter lim="800000"/>
            <a:headEnd/>
            <a:tailEnd/>
          </a:ln>
        </p:spPr>
        <p:txBody>
          <a:bodyPr anchor="ctr"/>
          <a:lstStyle/>
          <a:p>
            <a:pPr marL="0" indent="0" algn="ctr" eaLnBrk="1" hangingPunct="1">
              <a:buFont typeface="Arial" charset="0"/>
              <a:buNone/>
            </a:pPr>
            <a:r>
              <a:rPr lang="fr-FR" sz="4000" b="1" smtClean="0">
                <a:solidFill>
                  <a:schemeClr val="bg1"/>
                </a:solidFill>
              </a:rPr>
              <a:t>Éthique et régulation</a:t>
            </a:r>
            <a:endParaRPr lang="en-US" sz="4000" b="1" smtClean="0">
              <a:solidFill>
                <a:schemeClr val="bg1"/>
              </a:solidFill>
              <a:cs typeface="Arial" charset="0"/>
            </a:endParaRPr>
          </a:p>
        </p:txBody>
      </p:sp>
      <p:sp>
        <p:nvSpPr>
          <p:cNvPr id="3" name="Text Box 3"/>
          <p:cNvSpPr txBox="1">
            <a:spLocks noChangeArrowheads="1"/>
          </p:cNvSpPr>
          <p:nvPr/>
        </p:nvSpPr>
        <p:spPr bwMode="auto">
          <a:xfrm>
            <a:off x="185738" y="1698625"/>
            <a:ext cx="12006262" cy="3416300"/>
          </a:xfrm>
          <a:prstGeom prst="rect">
            <a:avLst/>
          </a:prstGeom>
          <a:noFill/>
          <a:ln w="9525">
            <a:noFill/>
            <a:miter lim="800000"/>
            <a:headEnd/>
            <a:tailEnd/>
          </a:ln>
        </p:spPr>
        <p:txBody>
          <a:bodyPr>
            <a:spAutoFit/>
          </a:bodyPr>
          <a:lstStyle/>
          <a:p>
            <a:pPr>
              <a:defRPr/>
            </a:pPr>
            <a:r>
              <a:rPr lang="fr-FR" sz="2400" dirty="0"/>
              <a:t>Les enjeux éthiques deviennent centraux :</a:t>
            </a:r>
          </a:p>
          <a:p>
            <a:pPr>
              <a:defRPr/>
            </a:pPr>
            <a:endParaRPr lang="fr-FR" sz="2400" b="1" dirty="0"/>
          </a:p>
          <a:p>
            <a:pPr marL="342900" indent="-342900">
              <a:buFont typeface="Arial" panose="020B0604020202020204" pitchFamily="34" charset="0"/>
              <a:buChar char="•"/>
              <a:defRPr/>
            </a:pPr>
            <a:r>
              <a:rPr lang="fr-FR" sz="2400" b="1" dirty="0"/>
              <a:t>Transparence</a:t>
            </a:r>
            <a:r>
              <a:rPr lang="fr-FR" sz="2400" dirty="0"/>
              <a:t> </a:t>
            </a:r>
            <a:r>
              <a:rPr lang="fr-FR" sz="2400" dirty="0"/>
              <a:t>: comprendre comment une IA prend ses </a:t>
            </a:r>
            <a:r>
              <a:rPr lang="fr-FR" sz="2400" dirty="0"/>
              <a:t>décisions.</a:t>
            </a:r>
          </a:p>
          <a:p>
            <a:pPr marL="342900" indent="-342900">
              <a:buFont typeface="Arial" panose="020B0604020202020204" pitchFamily="34" charset="0"/>
              <a:buChar char="•"/>
              <a:defRPr/>
            </a:pPr>
            <a:r>
              <a:rPr lang="fr-FR" sz="2400" b="1" dirty="0"/>
              <a:t>Responsabilité</a:t>
            </a:r>
            <a:r>
              <a:rPr lang="fr-FR" sz="2400" dirty="0"/>
              <a:t> </a:t>
            </a:r>
            <a:r>
              <a:rPr lang="fr-FR" sz="2400" dirty="0"/>
              <a:t>: identifier qui répond de ses </a:t>
            </a:r>
            <a:r>
              <a:rPr lang="fr-FR" sz="2400" dirty="0"/>
              <a:t>erreurs.</a:t>
            </a:r>
          </a:p>
          <a:p>
            <a:pPr marL="342900" indent="-342900">
              <a:buFont typeface="Arial" panose="020B0604020202020204" pitchFamily="34" charset="0"/>
              <a:buChar char="•"/>
              <a:defRPr/>
            </a:pPr>
            <a:r>
              <a:rPr lang="fr-FR" sz="2400" b="1" dirty="0"/>
              <a:t>Protection </a:t>
            </a:r>
            <a:r>
              <a:rPr lang="fr-FR" sz="2400" b="1" dirty="0"/>
              <a:t>des données</a:t>
            </a:r>
            <a:r>
              <a:rPr lang="fr-FR" sz="2400" dirty="0"/>
              <a:t> : préserver la vie privée dans un monde </a:t>
            </a:r>
            <a:r>
              <a:rPr lang="fr-FR" sz="2400" dirty="0"/>
              <a:t>connecté.</a:t>
            </a:r>
          </a:p>
          <a:p>
            <a:pPr marL="342900" indent="-342900">
              <a:buFont typeface="Arial" panose="020B0604020202020204" pitchFamily="34" charset="0"/>
              <a:buChar char="•"/>
              <a:defRPr/>
            </a:pPr>
            <a:r>
              <a:rPr lang="fr-FR" sz="2400" b="1" dirty="0"/>
              <a:t>Équité </a:t>
            </a:r>
            <a:r>
              <a:rPr lang="fr-FR" sz="2400" b="1" dirty="0"/>
              <a:t>algorithmique</a:t>
            </a:r>
            <a:r>
              <a:rPr lang="fr-FR" sz="2400" dirty="0"/>
              <a:t> : éviter les discriminations et les biais.</a:t>
            </a:r>
          </a:p>
          <a:p>
            <a:pPr>
              <a:defRPr/>
            </a:pPr>
            <a:endParaRPr lang="fr-FR" sz="2400" dirty="0"/>
          </a:p>
          <a:p>
            <a:pPr>
              <a:defRPr/>
            </a:pPr>
            <a:r>
              <a:rPr lang="fr-FR" sz="2400" dirty="0"/>
              <a:t>L’Union </a:t>
            </a:r>
            <a:r>
              <a:rPr lang="fr-FR" sz="2400" dirty="0"/>
              <a:t>européenne, avec son </a:t>
            </a:r>
            <a:r>
              <a:rPr lang="fr-FR" sz="2400" b="1" dirty="0"/>
              <a:t>AI </a:t>
            </a:r>
            <a:r>
              <a:rPr lang="fr-FR" sz="2400" b="1" dirty="0" err="1"/>
              <a:t>Act</a:t>
            </a:r>
            <a:r>
              <a:rPr lang="fr-FR" sz="2400" dirty="0"/>
              <a:t>, cherche à poser les premières bases d’une régulation équilibrée : innovation d’un côté, protection des citoyens de l’autre.</a:t>
            </a: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Text Placeholder 1"/>
          <p:cNvSpPr>
            <a:spLocks noGrp="1"/>
          </p:cNvSpPr>
          <p:nvPr>
            <p:ph type="body" sz="quarter" idx="4294967295"/>
          </p:nvPr>
        </p:nvSpPr>
        <p:spPr bwMode="auto">
          <a:xfrm>
            <a:off x="323850" y="271463"/>
            <a:ext cx="11572875" cy="723900"/>
          </a:xfrm>
          <a:prstGeom prst="rect">
            <a:avLst/>
          </a:prstGeom>
          <a:noFill/>
          <a:ln>
            <a:miter lim="800000"/>
            <a:headEnd/>
            <a:tailEnd/>
          </a:ln>
        </p:spPr>
        <p:txBody>
          <a:bodyPr anchor="ctr"/>
          <a:lstStyle/>
          <a:p>
            <a:pPr marL="0" indent="0" algn="ctr" eaLnBrk="1" hangingPunct="1">
              <a:buFont typeface="Arial" charset="0"/>
              <a:buNone/>
            </a:pPr>
            <a:r>
              <a:rPr lang="fr-FR" sz="4000" b="1" smtClean="0">
                <a:solidFill>
                  <a:schemeClr val="bg1"/>
                </a:solidFill>
              </a:rPr>
              <a:t>une révolution cognitive</a:t>
            </a:r>
          </a:p>
          <a:p>
            <a:pPr marL="0" indent="0" algn="ctr" eaLnBrk="1" hangingPunct="1">
              <a:buFont typeface="Arial" charset="0"/>
              <a:buNone/>
            </a:pPr>
            <a:r>
              <a:rPr lang="fr-FR" sz="4000" b="1" smtClean="0">
                <a:solidFill>
                  <a:schemeClr val="bg1"/>
                </a:solidFill>
              </a:rPr>
              <a:t>et humaniste ?</a:t>
            </a:r>
            <a:endParaRPr lang="en-US" sz="4000" b="1" smtClean="0">
              <a:solidFill>
                <a:schemeClr val="bg1"/>
              </a:solidFill>
              <a:cs typeface="Arial" charset="0"/>
            </a:endParaRPr>
          </a:p>
        </p:txBody>
      </p:sp>
      <p:sp>
        <p:nvSpPr>
          <p:cNvPr id="66562" name="Text Box 3"/>
          <p:cNvSpPr txBox="1">
            <a:spLocks noChangeArrowheads="1"/>
          </p:cNvSpPr>
          <p:nvPr/>
        </p:nvSpPr>
        <p:spPr bwMode="auto">
          <a:xfrm>
            <a:off x="185738" y="1698625"/>
            <a:ext cx="12006262" cy="4524375"/>
          </a:xfrm>
          <a:prstGeom prst="rect">
            <a:avLst/>
          </a:prstGeom>
          <a:noFill/>
          <a:ln w="9525">
            <a:noFill/>
            <a:miter lim="800000"/>
            <a:headEnd/>
            <a:tailEnd/>
          </a:ln>
        </p:spPr>
        <p:txBody>
          <a:bodyPr>
            <a:spAutoFit/>
          </a:bodyPr>
          <a:lstStyle/>
          <a:p>
            <a:r>
              <a:rPr lang="fr-FR" sz="2400"/>
              <a:t>L’intelligence artificielle ne remplace pas l’intelligence humaine, elle l’</a:t>
            </a:r>
            <a:r>
              <a:rPr lang="fr-FR" sz="2400" b="1"/>
              <a:t>étend</a:t>
            </a:r>
            <a:r>
              <a:rPr lang="fr-FR" sz="2400"/>
              <a:t>.</a:t>
            </a:r>
            <a:br>
              <a:rPr lang="fr-FR" sz="2400"/>
            </a:br>
            <a:endParaRPr lang="fr-FR" sz="2400"/>
          </a:p>
          <a:p>
            <a:r>
              <a:rPr lang="fr-FR" sz="2400"/>
              <a:t>Comme l’écriture, l’imprimerie ou l’ordinateur, elle transforme notre manière de </a:t>
            </a:r>
            <a:r>
              <a:rPr lang="fr-FR" sz="2400" b="1"/>
              <a:t>penser, créer, apprendre et décider</a:t>
            </a:r>
            <a:r>
              <a:rPr lang="fr-FR" sz="2400"/>
              <a:t>.</a:t>
            </a:r>
          </a:p>
          <a:p>
            <a:endParaRPr lang="fr-FR" sz="2400"/>
          </a:p>
          <a:p>
            <a:r>
              <a:rPr lang="fr-FR" sz="2400"/>
              <a:t>L’avenir de l’IA sera ce que nous en ferons :</a:t>
            </a:r>
          </a:p>
          <a:p>
            <a:pPr algn="ctr"/>
            <a:r>
              <a:rPr lang="fr-FR" sz="2400" b="1"/>
              <a:t>un instrument de connaissance partagée et d’émancipation</a:t>
            </a:r>
            <a:br>
              <a:rPr lang="fr-FR" sz="2400" b="1"/>
            </a:br>
            <a:r>
              <a:rPr lang="fr-FR" sz="2400" b="1"/>
              <a:t>ou</a:t>
            </a:r>
            <a:br>
              <a:rPr lang="fr-FR" sz="2400" b="1"/>
            </a:br>
            <a:r>
              <a:rPr lang="fr-FR" sz="2400" b="1"/>
              <a:t>un outil de domination</a:t>
            </a:r>
            <a:endParaRPr lang="fr-FR" sz="2400"/>
          </a:p>
          <a:p>
            <a:endParaRPr lang="fr-FR" sz="2400"/>
          </a:p>
          <a:p>
            <a:r>
              <a:rPr lang="fr-FR" sz="2400"/>
              <a:t>Si nous choisissons la voie de la transparence, de l’éthique et de la coopération, alors l’IA deviendra non pas une menace, mais </a:t>
            </a:r>
            <a:r>
              <a:rPr lang="fr-FR" sz="2400" b="1"/>
              <a:t>un partenaire dans la quête de savoir</a:t>
            </a:r>
            <a:r>
              <a:rPr lang="fr-FR" sz="2400"/>
              <a:t>.</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extLst>
          </p:cNvPr>
          <p:cNvSpPr/>
          <p:nvPr/>
        </p:nvSpPr>
        <p:spPr>
          <a:xfrm>
            <a:off x="0" y="2373313"/>
            <a:ext cx="12192000" cy="2111375"/>
          </a:xfrm>
          <a:prstGeom prst="rect">
            <a:avLst/>
          </a:prstGeom>
          <a:solidFill>
            <a:schemeClr val="accent5">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nvGrpSpPr>
          <p:cNvPr id="67586" name="Group 9"/>
          <p:cNvGrpSpPr>
            <a:grpSpLocks/>
          </p:cNvGrpSpPr>
          <p:nvPr/>
        </p:nvGrpSpPr>
        <p:grpSpPr bwMode="auto">
          <a:xfrm>
            <a:off x="0" y="2770188"/>
            <a:ext cx="12192000" cy="1317625"/>
            <a:chOff x="0" y="2759605"/>
            <a:chExt cx="12192000" cy="1318987"/>
          </a:xfrm>
        </p:grpSpPr>
        <p:sp>
          <p:nvSpPr>
            <p:cNvPr id="67587" name="TextBox 1"/>
            <p:cNvSpPr txBox="1">
              <a:spLocks noChangeArrowheads="1"/>
            </p:cNvSpPr>
            <p:nvPr/>
          </p:nvSpPr>
          <p:spPr bwMode="auto">
            <a:xfrm>
              <a:off x="0" y="2759605"/>
              <a:ext cx="12192000" cy="1015663"/>
            </a:xfrm>
            <a:prstGeom prst="rect">
              <a:avLst/>
            </a:prstGeom>
            <a:noFill/>
            <a:ln w="9525">
              <a:noFill/>
              <a:miter lim="800000"/>
              <a:headEnd/>
              <a:tailEnd/>
            </a:ln>
          </p:spPr>
          <p:txBody>
            <a:bodyPr anchor="ctr">
              <a:spAutoFit/>
            </a:bodyPr>
            <a:lstStyle/>
            <a:p>
              <a:pPr algn="ctr"/>
              <a:r>
                <a:rPr lang="en-US" altLang="ko-KR" sz="6000">
                  <a:solidFill>
                    <a:schemeClr val="bg1"/>
                  </a:solidFill>
                  <a:latin typeface="Calibri" pitchFamily="34" charset="0"/>
                </a:rPr>
                <a:t>MERCI</a:t>
              </a:r>
              <a:endParaRPr lang="ko-KR" altLang="en-US" sz="6000">
                <a:solidFill>
                  <a:schemeClr val="bg1"/>
                </a:solidFill>
                <a:latin typeface="Calibri" pitchFamily="34" charset="0"/>
              </a:endParaRPr>
            </a:p>
          </p:txBody>
        </p:sp>
        <p:sp>
          <p:nvSpPr>
            <p:cNvPr id="3" name="TextBox 2">
              <a:extLst>
                <a:ext uri="{FF2B5EF4-FFF2-40B4-BE49-F238E27FC236}"/>
              </a:extLst>
            </p:cNvPr>
            <p:cNvSpPr txBox="1"/>
            <p:nvPr/>
          </p:nvSpPr>
          <p:spPr>
            <a:xfrm>
              <a:off x="0" y="3698787"/>
              <a:ext cx="12192000" cy="379805"/>
            </a:xfrm>
            <a:prstGeom prst="rect">
              <a:avLst/>
            </a:prstGeom>
            <a:noFill/>
          </p:spPr>
          <p:txBody>
            <a:bodyPr anchor="ctr">
              <a:spAutoFit/>
            </a:bodyPr>
            <a:lstStyle/>
            <a:p>
              <a:pPr algn="ctr" fontAlgn="auto">
                <a:spcBef>
                  <a:spcPts val="0"/>
                </a:spcBef>
                <a:spcAft>
                  <a:spcPts val="0"/>
                </a:spcAft>
                <a:defRPr/>
              </a:pPr>
              <a:r>
                <a:rPr lang="en-US" altLang="ko-KR" sz="1867" dirty="0">
                  <a:solidFill>
                    <a:schemeClr val="bg1"/>
                  </a:solidFill>
                  <a:latin typeface="+mn-lt"/>
                  <a:cs typeface="Arial" pitchFamily="34" charset="0"/>
                </a:rPr>
                <a:t>Pour </a:t>
              </a:r>
              <a:r>
                <a:rPr lang="en-US" altLang="ko-KR" sz="1867" dirty="0" err="1">
                  <a:solidFill>
                    <a:schemeClr val="bg1"/>
                  </a:solidFill>
                  <a:latin typeface="+mn-lt"/>
                  <a:cs typeface="Arial" pitchFamily="34" charset="0"/>
                </a:rPr>
                <a:t>votre</a:t>
              </a:r>
              <a:r>
                <a:rPr lang="en-US" altLang="ko-KR" sz="1867" dirty="0">
                  <a:solidFill>
                    <a:schemeClr val="bg1"/>
                  </a:solidFill>
                  <a:latin typeface="+mn-lt"/>
                  <a:cs typeface="Arial" pitchFamily="34" charset="0"/>
                </a:rPr>
                <a:t> attention</a:t>
              </a:r>
              <a:endParaRPr lang="ko-KR" altLang="en-US" sz="1867" dirty="0">
                <a:solidFill>
                  <a:schemeClr val="bg1"/>
                </a:solidFill>
                <a:latin typeface="+mn-lt"/>
                <a:cs typeface="Arial" pitchFamily="34" charset="0"/>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 Placeholder 1"/>
          <p:cNvSpPr>
            <a:spLocks noGrp="1"/>
          </p:cNvSpPr>
          <p:nvPr>
            <p:ph type="body" sz="quarter" idx="4294967295"/>
          </p:nvPr>
        </p:nvSpPr>
        <p:spPr bwMode="auto">
          <a:xfrm>
            <a:off x="323850" y="271463"/>
            <a:ext cx="11572875" cy="723900"/>
          </a:xfrm>
          <a:prstGeom prst="rect">
            <a:avLst/>
          </a:prstGeom>
          <a:noFill/>
          <a:ln>
            <a:miter lim="800000"/>
            <a:headEnd/>
            <a:tailEnd/>
          </a:ln>
        </p:spPr>
        <p:txBody>
          <a:bodyPr anchor="ctr"/>
          <a:lstStyle/>
          <a:p>
            <a:pPr marL="0" indent="0" algn="ctr" eaLnBrk="1" hangingPunct="1">
              <a:buFont typeface="Arial" charset="0"/>
              <a:buNone/>
            </a:pPr>
            <a:r>
              <a:rPr lang="fr-FR" sz="4000" b="1" smtClean="0">
                <a:solidFill>
                  <a:schemeClr val="bg1"/>
                </a:solidFill>
              </a:rPr>
              <a:t>Débat et réflexion collective</a:t>
            </a:r>
            <a:endParaRPr lang="en-US" sz="4000" b="1" smtClean="0">
              <a:solidFill>
                <a:schemeClr val="bg1"/>
              </a:solidFill>
              <a:cs typeface="Arial" charset="0"/>
            </a:endParaRPr>
          </a:p>
        </p:txBody>
      </p:sp>
      <p:sp>
        <p:nvSpPr>
          <p:cNvPr id="3" name="Text Box 3"/>
          <p:cNvSpPr txBox="1">
            <a:spLocks noChangeArrowheads="1"/>
          </p:cNvSpPr>
          <p:nvPr/>
        </p:nvSpPr>
        <p:spPr bwMode="auto">
          <a:xfrm>
            <a:off x="185738" y="1698625"/>
            <a:ext cx="12006262" cy="3786188"/>
          </a:xfrm>
          <a:prstGeom prst="rect">
            <a:avLst/>
          </a:prstGeom>
          <a:noFill/>
          <a:ln w="9525">
            <a:noFill/>
            <a:miter lim="800000"/>
            <a:headEnd/>
            <a:tailEnd/>
          </a:ln>
        </p:spPr>
        <p:txBody>
          <a:bodyPr>
            <a:spAutoFit/>
          </a:bodyPr>
          <a:lstStyle/>
          <a:p>
            <a:pPr>
              <a:defRPr/>
            </a:pPr>
            <a:r>
              <a:rPr lang="fr-FR" sz="2400" b="1" dirty="0"/>
              <a:t>Questions ouvertes au </a:t>
            </a:r>
            <a:r>
              <a:rPr lang="fr-FR" sz="2400" b="1" dirty="0"/>
              <a:t>public</a:t>
            </a:r>
          </a:p>
          <a:p>
            <a:pPr>
              <a:defRPr/>
            </a:pPr>
            <a:endParaRPr lang="fr-FR" sz="2400" b="1" dirty="0"/>
          </a:p>
          <a:p>
            <a:pPr marL="342900" indent="-342900">
              <a:buFont typeface="Arial" panose="020B0604020202020204" pitchFamily="34" charset="0"/>
              <a:buChar char="•"/>
              <a:defRPr/>
            </a:pPr>
            <a:r>
              <a:rPr lang="fr-FR" sz="2400" b="1" dirty="0"/>
              <a:t>Confiance</a:t>
            </a:r>
            <a:r>
              <a:rPr lang="fr-FR" sz="2400" dirty="0"/>
              <a:t> </a:t>
            </a:r>
            <a:r>
              <a:rPr lang="fr-FR" sz="2400" dirty="0"/>
              <a:t>– Faut-il </a:t>
            </a:r>
            <a:r>
              <a:rPr lang="fr-FR" sz="2400" dirty="0"/>
              <a:t>comprendre le fonctionnement d’une IA pour lui faire confiance ?</a:t>
            </a:r>
          </a:p>
          <a:p>
            <a:pPr marL="342900" indent="-342900">
              <a:buFont typeface="Arial" panose="020B0604020202020204" pitchFamily="34" charset="0"/>
              <a:buChar char="•"/>
              <a:defRPr/>
            </a:pPr>
            <a:r>
              <a:rPr lang="fr-FR" sz="2400" b="1" dirty="0"/>
              <a:t>Travail</a:t>
            </a:r>
            <a:r>
              <a:rPr lang="fr-FR" sz="2400" dirty="0"/>
              <a:t> </a:t>
            </a:r>
            <a:r>
              <a:rPr lang="fr-FR" sz="2400" dirty="0"/>
              <a:t>– L’IA </a:t>
            </a:r>
            <a:r>
              <a:rPr lang="fr-FR" sz="2400" dirty="0"/>
              <a:t>remplacera-t-elle des métiers ou en créera-t-elle de nouveaux ?</a:t>
            </a:r>
          </a:p>
          <a:p>
            <a:pPr marL="342900" indent="-342900">
              <a:buFont typeface="Arial" panose="020B0604020202020204" pitchFamily="34" charset="0"/>
              <a:buChar char="•"/>
              <a:defRPr/>
            </a:pPr>
            <a:r>
              <a:rPr lang="fr-FR" sz="2400" b="1" dirty="0"/>
              <a:t>Création</a:t>
            </a:r>
            <a:r>
              <a:rPr lang="fr-FR" sz="2400" dirty="0"/>
              <a:t> </a:t>
            </a:r>
            <a:r>
              <a:rPr lang="fr-FR" sz="2400" dirty="0"/>
              <a:t>– Une </a:t>
            </a:r>
            <a:r>
              <a:rPr lang="fr-FR" sz="2400" dirty="0"/>
              <a:t>œuvre produite par une IA est-elle vraiment artistique ?</a:t>
            </a:r>
          </a:p>
          <a:p>
            <a:pPr marL="342900" indent="-342900">
              <a:buFont typeface="Arial" panose="020B0604020202020204" pitchFamily="34" charset="0"/>
              <a:buChar char="•"/>
              <a:defRPr/>
            </a:pPr>
            <a:r>
              <a:rPr lang="fr-FR" sz="2400" b="1" dirty="0"/>
              <a:t>Éthique</a:t>
            </a:r>
            <a:r>
              <a:rPr lang="fr-FR" sz="2400" dirty="0"/>
              <a:t> </a:t>
            </a:r>
            <a:r>
              <a:rPr lang="fr-FR" sz="2400" dirty="0"/>
              <a:t>– Qui </a:t>
            </a:r>
            <a:r>
              <a:rPr lang="fr-FR" sz="2400" dirty="0"/>
              <a:t>doit fixer les limites : les ingénieurs, les États ou les citoyens ?</a:t>
            </a:r>
          </a:p>
          <a:p>
            <a:pPr marL="342900" indent="-342900">
              <a:buFont typeface="Arial" panose="020B0604020202020204" pitchFamily="34" charset="0"/>
              <a:buChar char="•"/>
              <a:defRPr/>
            </a:pPr>
            <a:r>
              <a:rPr lang="fr-FR" sz="2400" b="1" dirty="0"/>
              <a:t>Éducation</a:t>
            </a:r>
            <a:r>
              <a:rPr lang="fr-FR" sz="2400" dirty="0"/>
              <a:t> – Comment préparer les jeunes générations à collaborer avec l’IA ?</a:t>
            </a:r>
          </a:p>
          <a:p>
            <a:pPr marL="342900" indent="-342900">
              <a:buFont typeface="Arial" panose="020B0604020202020204" pitchFamily="34" charset="0"/>
              <a:buChar char="•"/>
              <a:defRPr/>
            </a:pPr>
            <a:r>
              <a:rPr lang="fr-FR" sz="2400" b="1" dirty="0"/>
              <a:t>Identité</a:t>
            </a:r>
            <a:r>
              <a:rPr lang="fr-FR" sz="2400" dirty="0"/>
              <a:t> – Que restera-t-il de spécifiquement humain dans un monde </a:t>
            </a:r>
            <a:r>
              <a:rPr lang="fr-FR" sz="2400" dirty="0"/>
              <a:t>d’intelligences</a:t>
            </a:r>
            <a:br>
              <a:rPr lang="fr-FR" sz="2400" dirty="0"/>
            </a:br>
            <a:r>
              <a:rPr lang="fr-FR" sz="2400" dirty="0"/>
              <a:t>                 artificielles </a:t>
            </a:r>
            <a:r>
              <a:rPr lang="fr-FR" sz="2400" dirty="0"/>
              <a:t>?</a:t>
            </a:r>
          </a:p>
          <a:p>
            <a:pPr marL="342900" indent="-342900">
              <a:buFont typeface="Arial" panose="020B0604020202020204" pitchFamily="34" charset="0"/>
              <a:buChar char="•"/>
              <a:defRPr/>
            </a:pPr>
            <a:r>
              <a:rPr lang="fr-FR" sz="2400" b="1" dirty="0"/>
              <a:t>Durabilité</a:t>
            </a:r>
            <a:r>
              <a:rPr lang="fr-FR" sz="2400" dirty="0"/>
              <a:t> – Peut-on rendre l’IA écologiquement responsable ?</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Box 7"/>
          <p:cNvSpPr txBox="1">
            <a:spLocks noChangeArrowheads="1"/>
          </p:cNvSpPr>
          <p:nvPr/>
        </p:nvSpPr>
        <p:spPr bwMode="auto">
          <a:xfrm>
            <a:off x="0" y="4294188"/>
            <a:ext cx="12192000" cy="1555750"/>
          </a:xfrm>
          <a:prstGeom prst="rect">
            <a:avLst/>
          </a:prstGeom>
          <a:noFill/>
          <a:ln w="9525">
            <a:noFill/>
            <a:miter lim="800000"/>
            <a:headEnd/>
            <a:tailEnd/>
          </a:ln>
        </p:spPr>
        <p:txBody>
          <a:bodyPr anchor="ctr">
            <a:spAutoFit/>
          </a:bodyPr>
          <a:lstStyle/>
          <a:p>
            <a:pPr algn="ctr"/>
            <a:r>
              <a:rPr lang="en-US" altLang="ko-KR" sz="4800" b="1">
                <a:solidFill>
                  <a:schemeClr val="bg1"/>
                </a:solidFill>
                <a:ea typeface="Gulim" pitchFamily="34" charset="-127"/>
              </a:rPr>
              <a:t>HISTOIRE DE</a:t>
            </a:r>
            <a:br>
              <a:rPr lang="en-US" altLang="ko-KR" sz="4800" b="1">
                <a:solidFill>
                  <a:schemeClr val="bg1"/>
                </a:solidFill>
                <a:ea typeface="Gulim" pitchFamily="34" charset="-127"/>
              </a:rPr>
            </a:br>
            <a:r>
              <a:rPr lang="en-US" altLang="ko-KR" sz="4800" b="1">
                <a:solidFill>
                  <a:schemeClr val="bg1"/>
                </a:solidFill>
                <a:ea typeface="Gulim" pitchFamily="34" charset="-127"/>
              </a:rPr>
              <a:t>L’INTELLIGENCE ARTIFICIELLE</a:t>
            </a:r>
            <a:endParaRPr lang="ko-KR" altLang="en-US" sz="4800" b="1">
              <a:solidFill>
                <a:schemeClr val="bg1"/>
              </a:solidFill>
              <a:ea typeface="Gulim" pitchFamily="34" charset="-127"/>
            </a:endParaRPr>
          </a:p>
        </p:txBody>
      </p:sp>
      <p:sp>
        <p:nvSpPr>
          <p:cNvPr id="29698" name="TextBox 8"/>
          <p:cNvSpPr txBox="1">
            <a:spLocks noChangeArrowheads="1"/>
          </p:cNvSpPr>
          <p:nvPr/>
        </p:nvSpPr>
        <p:spPr bwMode="auto">
          <a:xfrm>
            <a:off x="11113" y="5816600"/>
            <a:ext cx="12192000" cy="366713"/>
          </a:xfrm>
          <a:prstGeom prst="rect">
            <a:avLst/>
          </a:prstGeom>
          <a:noFill/>
          <a:ln w="9525">
            <a:noFill/>
            <a:miter lim="800000"/>
            <a:headEnd/>
            <a:tailEnd/>
          </a:ln>
        </p:spPr>
        <p:txBody>
          <a:bodyPr anchor="ctr">
            <a:spAutoFit/>
          </a:bodyPr>
          <a:lstStyle/>
          <a:p>
            <a:pPr algn="ctr"/>
            <a:r>
              <a:rPr lang="en-US">
                <a:solidFill>
                  <a:srgbClr val="FFFFFF"/>
                </a:solidFill>
                <a:cs typeface="Arial Unicode MS"/>
              </a:rPr>
              <a:t>Des origines mythologiques aux révolutions technologiques du XXe siècle</a:t>
            </a:r>
            <a:endParaRPr lang="en-US" altLang="ko-KR">
              <a:solidFill>
                <a:srgbClr val="FFFFFF"/>
              </a:solidFill>
              <a:ea typeface="Gulim" pitchFamily="34" charset="-127"/>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ext Placeholder 10"/>
          <p:cNvSpPr txBox="1">
            <a:spLocks/>
          </p:cNvSpPr>
          <p:nvPr/>
        </p:nvSpPr>
        <p:spPr bwMode="auto">
          <a:xfrm>
            <a:off x="3797300" y="317500"/>
            <a:ext cx="8229600" cy="1471613"/>
          </a:xfrm>
          <a:prstGeom prst="rect">
            <a:avLst/>
          </a:prstGeom>
          <a:noFill/>
          <a:ln w="9525">
            <a:noFill/>
            <a:miter lim="800000"/>
            <a:headEnd/>
            <a:tailEnd/>
          </a:ln>
        </p:spPr>
        <p:txBody>
          <a:bodyPr anchor="ctr"/>
          <a:lstStyle/>
          <a:p>
            <a:pPr algn="ctr" latinLnBrk="1">
              <a:lnSpc>
                <a:spcPct val="110000"/>
              </a:lnSpc>
              <a:spcBef>
                <a:spcPct val="20000"/>
              </a:spcBef>
              <a:buFont typeface="Arial" charset="0"/>
              <a:buNone/>
            </a:pPr>
            <a:r>
              <a:rPr lang="en-US" altLang="ko-KR" sz="4400" b="1">
                <a:solidFill>
                  <a:schemeClr val="bg1"/>
                </a:solidFill>
                <a:ea typeface="Gulim" pitchFamily="34" charset="-127"/>
              </a:rPr>
              <a:t>La préhistoire de l’IA</a:t>
            </a:r>
          </a:p>
          <a:p>
            <a:r>
              <a:rPr lang="fr-FR">
                <a:solidFill>
                  <a:srgbClr val="FFFFFF"/>
                </a:solidFill>
                <a:cs typeface="Arial Unicode MS"/>
              </a:rPr>
              <a:t>Depuis toujours, les Hommes ont rêvé de s’élever au rang de divinité,</a:t>
            </a:r>
          </a:p>
          <a:p>
            <a:r>
              <a:rPr lang="fr-FR">
                <a:solidFill>
                  <a:srgbClr val="FFFFFF"/>
                </a:solidFill>
                <a:cs typeface="Arial Unicode MS"/>
              </a:rPr>
              <a:t>cherchant à donner vie à une créature douée de pensée.</a:t>
            </a:r>
            <a:r>
              <a:rPr lang="en-US">
                <a:solidFill>
                  <a:srgbClr val="FFFFFF"/>
                </a:solidFill>
                <a:cs typeface="Arial Unicode MS"/>
              </a:rPr>
              <a:t> </a:t>
            </a:r>
          </a:p>
          <a:p>
            <a:pPr latinLnBrk="1">
              <a:lnSpc>
                <a:spcPct val="110000"/>
              </a:lnSpc>
              <a:spcBef>
                <a:spcPct val="20000"/>
              </a:spcBef>
              <a:buFont typeface="Arial" charset="0"/>
              <a:buNone/>
            </a:pPr>
            <a:endParaRPr lang="en-US" altLang="ko-KR" sz="4400" b="1">
              <a:solidFill>
                <a:schemeClr val="bg1"/>
              </a:solidFill>
              <a:ea typeface="Gulim" pitchFamily="34" charset="-127"/>
            </a:endParaRPr>
          </a:p>
        </p:txBody>
      </p:sp>
      <p:pic>
        <p:nvPicPr>
          <p:cNvPr id="30722" name="Picture 8"/>
          <p:cNvPicPr>
            <a:picLocks noChangeAspect="1" noChangeArrowheads="1"/>
          </p:cNvPicPr>
          <p:nvPr/>
        </p:nvPicPr>
        <p:blipFill>
          <a:blip r:embed="rId2"/>
          <a:srcRect/>
          <a:stretch>
            <a:fillRect/>
          </a:stretch>
        </p:blipFill>
        <p:spPr bwMode="auto">
          <a:xfrm>
            <a:off x="1090613" y="1598613"/>
            <a:ext cx="4237037" cy="4421187"/>
          </a:xfrm>
          <a:prstGeom prst="rect">
            <a:avLst/>
          </a:prstGeom>
          <a:noFill/>
          <a:ln w="9525">
            <a:noFill/>
            <a:round/>
            <a:headEnd/>
            <a:tailEnd/>
          </a:ln>
        </p:spPr>
      </p:pic>
      <p:sp>
        <p:nvSpPr>
          <p:cNvPr id="30723" name="Text Box 10"/>
          <p:cNvSpPr txBox="1">
            <a:spLocks noChangeArrowheads="1"/>
          </p:cNvSpPr>
          <p:nvPr/>
        </p:nvSpPr>
        <p:spPr bwMode="auto">
          <a:xfrm>
            <a:off x="1833563" y="5973763"/>
            <a:ext cx="2368550" cy="366712"/>
          </a:xfrm>
          <a:prstGeom prst="rect">
            <a:avLst/>
          </a:prstGeom>
          <a:noFill/>
          <a:ln w="9525">
            <a:noFill/>
            <a:miter lim="800000"/>
            <a:headEnd/>
            <a:tailEnd/>
          </a:ln>
        </p:spPr>
        <p:txBody>
          <a:bodyPr wrap="none">
            <a:spAutoFit/>
          </a:bodyPr>
          <a:lstStyle/>
          <a:p>
            <a:r>
              <a:rPr lang="fr-FR">
                <a:solidFill>
                  <a:schemeClr val="bg1"/>
                </a:solidFill>
                <a:cs typeface="Arial Unicode MS"/>
              </a:rPr>
              <a:t>Pygmalion et Galatée</a:t>
            </a:r>
          </a:p>
        </p:txBody>
      </p:sp>
      <p:pic>
        <p:nvPicPr>
          <p:cNvPr id="30724" name="Picture 11"/>
          <p:cNvPicPr>
            <a:picLocks noChangeAspect="1" noChangeArrowheads="1"/>
          </p:cNvPicPr>
          <p:nvPr/>
        </p:nvPicPr>
        <p:blipFill>
          <a:blip r:embed="rId3"/>
          <a:srcRect/>
          <a:stretch>
            <a:fillRect/>
          </a:stretch>
        </p:blipFill>
        <p:spPr bwMode="auto">
          <a:xfrm>
            <a:off x="6284913" y="1316038"/>
            <a:ext cx="3309937" cy="4783137"/>
          </a:xfrm>
          <a:prstGeom prst="rect">
            <a:avLst/>
          </a:prstGeom>
          <a:noFill/>
          <a:ln w="9525">
            <a:noFill/>
            <a:round/>
            <a:headEnd/>
            <a:tailEnd/>
          </a:ln>
        </p:spPr>
      </p:pic>
      <p:sp>
        <p:nvSpPr>
          <p:cNvPr id="30725" name="Text Box 12"/>
          <p:cNvSpPr txBox="1">
            <a:spLocks noChangeArrowheads="1"/>
          </p:cNvSpPr>
          <p:nvPr/>
        </p:nvSpPr>
        <p:spPr bwMode="auto">
          <a:xfrm>
            <a:off x="7521575" y="5980113"/>
            <a:ext cx="857250" cy="366712"/>
          </a:xfrm>
          <a:prstGeom prst="rect">
            <a:avLst/>
          </a:prstGeom>
          <a:noFill/>
          <a:ln w="9525">
            <a:noFill/>
            <a:miter lim="800000"/>
            <a:headEnd/>
            <a:tailEnd/>
          </a:ln>
        </p:spPr>
        <p:txBody>
          <a:bodyPr wrap="none">
            <a:spAutoFit/>
          </a:bodyPr>
          <a:lstStyle/>
          <a:p>
            <a:r>
              <a:rPr lang="fr-FR">
                <a:solidFill>
                  <a:schemeClr val="bg1"/>
                </a:solidFill>
                <a:cs typeface="Arial Unicode MS"/>
              </a:rPr>
              <a:t>Golem</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Placeholder 10"/>
          <p:cNvSpPr txBox="1">
            <a:spLocks/>
          </p:cNvSpPr>
          <p:nvPr/>
        </p:nvSpPr>
        <p:spPr bwMode="auto">
          <a:xfrm>
            <a:off x="3797300" y="317500"/>
            <a:ext cx="8229600" cy="1471613"/>
          </a:xfrm>
          <a:prstGeom prst="rect">
            <a:avLst/>
          </a:prstGeom>
          <a:noFill/>
          <a:ln w="9525">
            <a:noFill/>
            <a:miter lim="800000"/>
            <a:headEnd/>
            <a:tailEnd/>
          </a:ln>
        </p:spPr>
        <p:txBody>
          <a:bodyPr anchor="ctr"/>
          <a:lstStyle/>
          <a:p>
            <a:pPr algn="ctr" latinLnBrk="1">
              <a:lnSpc>
                <a:spcPct val="110000"/>
              </a:lnSpc>
              <a:spcBef>
                <a:spcPct val="20000"/>
              </a:spcBef>
              <a:buFont typeface="Arial" charset="0"/>
              <a:buNone/>
            </a:pPr>
            <a:r>
              <a:rPr lang="en-US" altLang="ko-KR" sz="4400" b="1">
                <a:solidFill>
                  <a:schemeClr val="bg1"/>
                </a:solidFill>
                <a:ea typeface="Gulim" pitchFamily="34" charset="-127"/>
              </a:rPr>
              <a:t>Au Moyen-Âge</a:t>
            </a:r>
          </a:p>
          <a:p>
            <a:r>
              <a:rPr lang="fr-FR">
                <a:solidFill>
                  <a:srgbClr val="FFFFFF"/>
                </a:solidFill>
                <a:cs typeface="Arial Unicode MS"/>
              </a:rPr>
              <a:t>Des engins, des « merveilles » et des automates</a:t>
            </a:r>
            <a:endParaRPr lang="en-US">
              <a:solidFill>
                <a:srgbClr val="FFFFFF"/>
              </a:solidFill>
              <a:cs typeface="Arial Unicode MS"/>
            </a:endParaRPr>
          </a:p>
          <a:p>
            <a:pPr latinLnBrk="1">
              <a:lnSpc>
                <a:spcPct val="110000"/>
              </a:lnSpc>
              <a:spcBef>
                <a:spcPct val="20000"/>
              </a:spcBef>
              <a:buFont typeface="Arial" charset="0"/>
              <a:buNone/>
            </a:pPr>
            <a:endParaRPr lang="en-US" altLang="ko-KR" sz="4400" b="1">
              <a:solidFill>
                <a:schemeClr val="bg1"/>
              </a:solidFill>
              <a:ea typeface="Gulim" pitchFamily="34" charset="-127"/>
            </a:endParaRPr>
          </a:p>
        </p:txBody>
      </p:sp>
      <p:sp>
        <p:nvSpPr>
          <p:cNvPr id="31746" name="Text Box 4"/>
          <p:cNvSpPr txBox="1">
            <a:spLocks noChangeArrowheads="1"/>
          </p:cNvSpPr>
          <p:nvPr/>
        </p:nvSpPr>
        <p:spPr bwMode="auto">
          <a:xfrm>
            <a:off x="1700213" y="6491288"/>
            <a:ext cx="2444750" cy="366712"/>
          </a:xfrm>
          <a:prstGeom prst="rect">
            <a:avLst/>
          </a:prstGeom>
          <a:noFill/>
          <a:ln w="9525">
            <a:noFill/>
            <a:miter lim="800000"/>
            <a:headEnd/>
            <a:tailEnd/>
          </a:ln>
        </p:spPr>
        <p:txBody>
          <a:bodyPr wrap="none">
            <a:spAutoFit/>
          </a:bodyPr>
          <a:lstStyle/>
          <a:p>
            <a:r>
              <a:rPr lang="fr-FR" b="1">
                <a:solidFill>
                  <a:schemeClr val="bg1"/>
                </a:solidFill>
                <a:cs typeface="Arial Unicode MS"/>
              </a:rPr>
              <a:t>Al-Jazarī (1136-1206)</a:t>
            </a:r>
          </a:p>
        </p:txBody>
      </p:sp>
      <p:sp>
        <p:nvSpPr>
          <p:cNvPr id="31747" name="Text Box 6"/>
          <p:cNvSpPr txBox="1">
            <a:spLocks noChangeArrowheads="1"/>
          </p:cNvSpPr>
          <p:nvPr/>
        </p:nvSpPr>
        <p:spPr bwMode="auto">
          <a:xfrm>
            <a:off x="6619875" y="5284788"/>
            <a:ext cx="2635250" cy="366712"/>
          </a:xfrm>
          <a:prstGeom prst="rect">
            <a:avLst/>
          </a:prstGeom>
          <a:noFill/>
          <a:ln w="9525">
            <a:noFill/>
            <a:miter lim="800000"/>
            <a:headEnd/>
            <a:tailEnd/>
          </a:ln>
        </p:spPr>
        <p:txBody>
          <a:bodyPr wrap="none">
            <a:spAutoFit/>
          </a:bodyPr>
          <a:lstStyle/>
          <a:p>
            <a:r>
              <a:rPr lang="fr-FR" b="1">
                <a:solidFill>
                  <a:schemeClr val="bg1"/>
                </a:solidFill>
                <a:cs typeface="Arial Unicode MS"/>
              </a:rPr>
              <a:t>Littérature arthurienne</a:t>
            </a:r>
          </a:p>
        </p:txBody>
      </p:sp>
      <p:pic>
        <p:nvPicPr>
          <p:cNvPr id="31748" name="Picture 8"/>
          <p:cNvPicPr>
            <a:picLocks noChangeAspect="1" noChangeArrowheads="1"/>
          </p:cNvPicPr>
          <p:nvPr/>
        </p:nvPicPr>
        <p:blipFill>
          <a:blip r:embed="rId2"/>
          <a:srcRect/>
          <a:stretch>
            <a:fillRect/>
          </a:stretch>
        </p:blipFill>
        <p:spPr bwMode="auto">
          <a:xfrm>
            <a:off x="1341438" y="1390650"/>
            <a:ext cx="3230562" cy="5062538"/>
          </a:xfrm>
          <a:prstGeom prst="rect">
            <a:avLst/>
          </a:prstGeom>
          <a:noFill/>
          <a:ln w="9525">
            <a:noFill/>
            <a:miter lim="800000"/>
            <a:headEnd/>
            <a:tailEnd/>
          </a:ln>
        </p:spPr>
      </p:pic>
      <p:pic>
        <p:nvPicPr>
          <p:cNvPr id="31749" name="Picture 9"/>
          <p:cNvPicPr>
            <a:picLocks noChangeAspect="1" noChangeArrowheads="1"/>
          </p:cNvPicPr>
          <p:nvPr/>
        </p:nvPicPr>
        <p:blipFill>
          <a:blip r:embed="rId3"/>
          <a:srcRect/>
          <a:stretch>
            <a:fillRect/>
          </a:stretch>
        </p:blipFill>
        <p:spPr bwMode="auto">
          <a:xfrm>
            <a:off x="5189538" y="1906588"/>
            <a:ext cx="5715000" cy="32385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Placeholder 10"/>
          <p:cNvSpPr txBox="1">
            <a:spLocks/>
          </p:cNvSpPr>
          <p:nvPr/>
        </p:nvSpPr>
        <p:spPr bwMode="auto">
          <a:xfrm>
            <a:off x="3651250" y="0"/>
            <a:ext cx="8229600" cy="1471613"/>
          </a:xfrm>
          <a:prstGeom prst="rect">
            <a:avLst/>
          </a:prstGeom>
          <a:noFill/>
          <a:ln w="9525">
            <a:noFill/>
            <a:miter lim="800000"/>
            <a:headEnd/>
            <a:tailEnd/>
          </a:ln>
        </p:spPr>
        <p:txBody>
          <a:bodyPr anchor="ctr"/>
          <a:lstStyle/>
          <a:p>
            <a:pPr algn="ctr" latinLnBrk="1">
              <a:lnSpc>
                <a:spcPct val="110000"/>
              </a:lnSpc>
              <a:spcBef>
                <a:spcPct val="20000"/>
              </a:spcBef>
              <a:buFont typeface="Arial" charset="0"/>
              <a:buNone/>
            </a:pPr>
            <a:r>
              <a:rPr lang="en-US" altLang="ko-KR" sz="4400" b="1">
                <a:solidFill>
                  <a:schemeClr val="bg1"/>
                </a:solidFill>
                <a:ea typeface="Gulim" pitchFamily="34" charset="-127"/>
              </a:rPr>
              <a:t>Au XVIIIe et XIXe siècles</a:t>
            </a:r>
          </a:p>
        </p:txBody>
      </p:sp>
      <p:sp>
        <p:nvSpPr>
          <p:cNvPr id="32770" name="Text Box 3"/>
          <p:cNvSpPr txBox="1">
            <a:spLocks noChangeArrowheads="1"/>
          </p:cNvSpPr>
          <p:nvPr/>
        </p:nvSpPr>
        <p:spPr bwMode="auto">
          <a:xfrm>
            <a:off x="1919288" y="6491288"/>
            <a:ext cx="1936750" cy="366712"/>
          </a:xfrm>
          <a:prstGeom prst="rect">
            <a:avLst/>
          </a:prstGeom>
          <a:noFill/>
          <a:ln w="9525">
            <a:noFill/>
            <a:miter lim="800000"/>
            <a:headEnd/>
            <a:tailEnd/>
          </a:ln>
        </p:spPr>
        <p:txBody>
          <a:bodyPr wrap="none">
            <a:spAutoFit/>
          </a:bodyPr>
          <a:lstStyle/>
          <a:p>
            <a:r>
              <a:rPr lang="fr-FR" b="1">
                <a:solidFill>
                  <a:schemeClr val="bg1"/>
                </a:solidFill>
                <a:cs typeface="Arial Unicode MS"/>
              </a:rPr>
              <a:t>Turc mécanique</a:t>
            </a:r>
          </a:p>
        </p:txBody>
      </p:sp>
      <p:sp>
        <p:nvSpPr>
          <p:cNvPr id="32771" name="Text Box 4"/>
          <p:cNvSpPr txBox="1">
            <a:spLocks noChangeArrowheads="1"/>
          </p:cNvSpPr>
          <p:nvPr/>
        </p:nvSpPr>
        <p:spPr bwMode="auto">
          <a:xfrm>
            <a:off x="7180263" y="5956300"/>
            <a:ext cx="1911350" cy="641350"/>
          </a:xfrm>
          <a:prstGeom prst="rect">
            <a:avLst/>
          </a:prstGeom>
          <a:noFill/>
          <a:ln w="9525">
            <a:noFill/>
            <a:miter lim="800000"/>
            <a:headEnd/>
            <a:tailEnd/>
          </a:ln>
        </p:spPr>
        <p:txBody>
          <a:bodyPr wrap="none">
            <a:spAutoFit/>
          </a:bodyPr>
          <a:lstStyle/>
          <a:p>
            <a:r>
              <a:rPr lang="fr-FR" b="1">
                <a:solidFill>
                  <a:schemeClr val="bg1"/>
                </a:solidFill>
                <a:cs typeface="Arial Unicode MS"/>
              </a:rPr>
              <a:t>Frankenstein</a:t>
            </a:r>
            <a:br>
              <a:rPr lang="fr-FR" b="1">
                <a:solidFill>
                  <a:schemeClr val="bg1"/>
                </a:solidFill>
                <a:cs typeface="Arial Unicode MS"/>
              </a:rPr>
            </a:br>
            <a:r>
              <a:rPr lang="fr-FR" b="1">
                <a:solidFill>
                  <a:schemeClr val="bg1"/>
                </a:solidFill>
                <a:cs typeface="Arial Unicode MS"/>
              </a:rPr>
              <a:t>de Mary Shelley</a:t>
            </a:r>
          </a:p>
        </p:txBody>
      </p:sp>
      <p:pic>
        <p:nvPicPr>
          <p:cNvPr id="32772" name="Picture 7"/>
          <p:cNvPicPr>
            <a:picLocks noChangeAspect="1" noChangeArrowheads="1"/>
          </p:cNvPicPr>
          <p:nvPr/>
        </p:nvPicPr>
        <p:blipFill>
          <a:blip r:embed="rId2"/>
          <a:srcRect/>
          <a:stretch>
            <a:fillRect/>
          </a:stretch>
        </p:blipFill>
        <p:spPr bwMode="auto">
          <a:xfrm>
            <a:off x="233363" y="1543050"/>
            <a:ext cx="5916612" cy="4910138"/>
          </a:xfrm>
          <a:prstGeom prst="rect">
            <a:avLst/>
          </a:prstGeom>
          <a:noFill/>
          <a:ln w="9525">
            <a:noFill/>
            <a:miter lim="800000"/>
            <a:headEnd/>
            <a:tailEnd/>
          </a:ln>
        </p:spPr>
      </p:pic>
      <p:pic>
        <p:nvPicPr>
          <p:cNvPr id="32773" name="Picture 8"/>
          <p:cNvPicPr>
            <a:picLocks noChangeAspect="1" noChangeArrowheads="1"/>
          </p:cNvPicPr>
          <p:nvPr/>
        </p:nvPicPr>
        <p:blipFill>
          <a:blip r:embed="rId3"/>
          <a:srcRect/>
          <a:stretch>
            <a:fillRect/>
          </a:stretch>
        </p:blipFill>
        <p:spPr bwMode="auto">
          <a:xfrm>
            <a:off x="6572250" y="1546225"/>
            <a:ext cx="3446463" cy="43259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ext Placeholder 10"/>
          <p:cNvSpPr txBox="1">
            <a:spLocks/>
          </p:cNvSpPr>
          <p:nvPr/>
        </p:nvSpPr>
        <p:spPr bwMode="auto">
          <a:xfrm>
            <a:off x="3651250" y="0"/>
            <a:ext cx="8229600" cy="1471613"/>
          </a:xfrm>
          <a:prstGeom prst="rect">
            <a:avLst/>
          </a:prstGeom>
          <a:noFill/>
          <a:ln w="9525">
            <a:noFill/>
            <a:miter lim="800000"/>
            <a:headEnd/>
            <a:tailEnd/>
          </a:ln>
        </p:spPr>
        <p:txBody>
          <a:bodyPr anchor="ctr"/>
          <a:lstStyle/>
          <a:p>
            <a:pPr algn="ctr" latinLnBrk="1">
              <a:lnSpc>
                <a:spcPct val="110000"/>
              </a:lnSpc>
              <a:spcBef>
                <a:spcPct val="20000"/>
              </a:spcBef>
              <a:buFont typeface="Arial" charset="0"/>
              <a:buNone/>
            </a:pPr>
            <a:r>
              <a:rPr lang="en-US" altLang="ko-KR" sz="4400" b="1">
                <a:solidFill>
                  <a:schemeClr val="bg1"/>
                </a:solidFill>
                <a:ea typeface="Gulim" pitchFamily="34" charset="-127"/>
              </a:rPr>
              <a:t>Science fiction</a:t>
            </a:r>
          </a:p>
        </p:txBody>
      </p:sp>
      <p:sp>
        <p:nvSpPr>
          <p:cNvPr id="33794" name="Text Box 3"/>
          <p:cNvSpPr txBox="1">
            <a:spLocks noChangeArrowheads="1"/>
          </p:cNvSpPr>
          <p:nvPr/>
        </p:nvSpPr>
        <p:spPr bwMode="auto">
          <a:xfrm>
            <a:off x="4443413" y="5699125"/>
            <a:ext cx="1504950" cy="641350"/>
          </a:xfrm>
          <a:prstGeom prst="rect">
            <a:avLst/>
          </a:prstGeom>
          <a:noFill/>
          <a:ln w="9525">
            <a:noFill/>
            <a:miter lim="800000"/>
            <a:headEnd/>
            <a:tailEnd/>
          </a:ln>
        </p:spPr>
        <p:txBody>
          <a:bodyPr wrap="none">
            <a:spAutoFit/>
          </a:bodyPr>
          <a:lstStyle/>
          <a:p>
            <a:r>
              <a:rPr lang="fr-FR" b="1">
                <a:solidFill>
                  <a:schemeClr val="bg1"/>
                </a:solidFill>
                <a:cs typeface="Arial Unicode MS"/>
              </a:rPr>
              <a:t>Karel Čapek</a:t>
            </a:r>
          </a:p>
          <a:p>
            <a:r>
              <a:rPr lang="fr-FR" b="1">
                <a:solidFill>
                  <a:schemeClr val="bg1"/>
                </a:solidFill>
                <a:cs typeface="Arial Unicode MS"/>
              </a:rPr>
              <a:t>1920 R.U.R</a:t>
            </a:r>
            <a:r>
              <a:rPr lang="fr-FR">
                <a:cs typeface="Arial Unicode MS"/>
              </a:rPr>
              <a:t> </a:t>
            </a:r>
          </a:p>
        </p:txBody>
      </p:sp>
      <p:pic>
        <p:nvPicPr>
          <p:cNvPr id="33795" name="Picture 7"/>
          <p:cNvPicPr>
            <a:picLocks noChangeAspect="1" noChangeArrowheads="1"/>
          </p:cNvPicPr>
          <p:nvPr/>
        </p:nvPicPr>
        <p:blipFill>
          <a:blip r:embed="rId2"/>
          <a:srcRect/>
          <a:stretch>
            <a:fillRect/>
          </a:stretch>
        </p:blipFill>
        <p:spPr bwMode="auto">
          <a:xfrm>
            <a:off x="1844675" y="1792288"/>
            <a:ext cx="7505700" cy="3810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Cover and End Slide Master">
  <a:themeElements>
    <a:clrScheme name="ALLPPT - COLOR 001">
      <a:dk1>
        <a:sysClr val="windowText" lastClr="000000"/>
      </a:dk1>
      <a:lt1>
        <a:sysClr val="window" lastClr="FFFFFF"/>
      </a:lt1>
      <a:dk2>
        <a:srgbClr val="44546A"/>
      </a:dk2>
      <a:lt2>
        <a:srgbClr val="E7E6E6"/>
      </a:lt2>
      <a:accent1>
        <a:srgbClr val="1FFBFD"/>
      </a:accent1>
      <a:accent2>
        <a:srgbClr val="0AA6ED"/>
      </a:accent2>
      <a:accent3>
        <a:srgbClr val="0085F2"/>
      </a:accent3>
      <a:accent4>
        <a:srgbClr val="125AC4"/>
      </a:accent4>
      <a:accent5>
        <a:srgbClr val="00307E"/>
      </a:accent5>
      <a:accent6>
        <a:srgbClr val="00001F"/>
      </a:accent6>
      <a:hlink>
        <a:srgbClr val="FFFFFF"/>
      </a:hlink>
      <a:folHlink>
        <a:srgbClr val="262626"/>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 - COLOR 001">
      <a:dk1>
        <a:sysClr val="windowText" lastClr="000000"/>
      </a:dk1>
      <a:lt1>
        <a:sysClr val="window" lastClr="FFFFFF"/>
      </a:lt1>
      <a:dk2>
        <a:srgbClr val="44546A"/>
      </a:dk2>
      <a:lt2>
        <a:srgbClr val="E7E6E6"/>
      </a:lt2>
      <a:accent1>
        <a:srgbClr val="1FFBFD"/>
      </a:accent1>
      <a:accent2>
        <a:srgbClr val="0AA6ED"/>
      </a:accent2>
      <a:accent3>
        <a:srgbClr val="0085F2"/>
      </a:accent3>
      <a:accent4>
        <a:srgbClr val="125AC4"/>
      </a:accent4>
      <a:accent5>
        <a:srgbClr val="00307E"/>
      </a:accent5>
      <a:accent6>
        <a:srgbClr val="00001F"/>
      </a:accent6>
      <a:hlink>
        <a:srgbClr val="FFFFFF"/>
      </a:hlink>
      <a:folHlink>
        <a:srgbClr val="262626"/>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 - COLOR 001">
      <a:dk1>
        <a:sysClr val="windowText" lastClr="000000"/>
      </a:dk1>
      <a:lt1>
        <a:sysClr val="window" lastClr="FFFFFF"/>
      </a:lt1>
      <a:dk2>
        <a:srgbClr val="44546A"/>
      </a:dk2>
      <a:lt2>
        <a:srgbClr val="E7E6E6"/>
      </a:lt2>
      <a:accent1>
        <a:srgbClr val="1FFBFD"/>
      </a:accent1>
      <a:accent2>
        <a:srgbClr val="0AA6ED"/>
      </a:accent2>
      <a:accent3>
        <a:srgbClr val="0085F2"/>
      </a:accent3>
      <a:accent4>
        <a:srgbClr val="125AC4"/>
      </a:accent4>
      <a:accent5>
        <a:srgbClr val="00307E"/>
      </a:accent5>
      <a:accent6>
        <a:srgbClr val="00001F"/>
      </a:accent6>
      <a:hlink>
        <a:srgbClr val="FFFFFF"/>
      </a:hlink>
      <a:folHlink>
        <a:srgbClr val="262626"/>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5268</TotalTime>
  <Words>2499</Words>
  <Application>Microsoft Office PowerPoint</Application>
  <PresentationFormat>Personnalisé</PresentationFormat>
  <Paragraphs>318</Paragraphs>
  <Slides>45</Slides>
  <Notes>0</Notes>
  <HiddenSlides>0</HiddenSlides>
  <MMClips>0</MMClips>
  <ScaleCrop>false</ScaleCrop>
  <HeadingPairs>
    <vt:vector size="6" baseType="variant">
      <vt:variant>
        <vt:lpstr>Polices utilisées</vt:lpstr>
      </vt:variant>
      <vt:variant>
        <vt:i4>7</vt:i4>
      </vt:variant>
      <vt:variant>
        <vt:lpstr>Modèle de conception</vt:lpstr>
      </vt:variant>
      <vt:variant>
        <vt:i4>22</vt:i4>
      </vt:variant>
      <vt:variant>
        <vt:lpstr>Titres des diapositives</vt:lpstr>
      </vt:variant>
      <vt:variant>
        <vt:i4>45</vt:i4>
      </vt:variant>
    </vt:vector>
  </HeadingPairs>
  <TitlesOfParts>
    <vt:vector size="74" baseType="lpstr">
      <vt:lpstr>Arial</vt:lpstr>
      <vt:lpstr>Calibri Light</vt:lpstr>
      <vt:lpstr>Calibri</vt:lpstr>
      <vt:lpstr>Arial Unicode MS</vt:lpstr>
      <vt:lpstr>Arial Black</vt:lpstr>
      <vt:lpstr>Gulim</vt:lpstr>
      <vt:lpstr>맑은 고딕</vt:lpstr>
      <vt:lpstr>Cover and End Slide Master</vt:lpstr>
      <vt:lpstr>Contents Slide Master</vt:lpstr>
      <vt:lpstr>Section Break Slide Master</vt:lpstr>
      <vt:lpstr>Cover and End Slide Master</vt:lpstr>
      <vt:lpstr>Cover and End Slide Master</vt:lpstr>
      <vt:lpstr>Cover and End Slide Master</vt:lpstr>
      <vt:lpstr>Cover and End Slide Master</vt:lpstr>
      <vt:lpstr>Cover and End Slide Master</vt:lpstr>
      <vt:lpstr>Contents Slide Master</vt:lpstr>
      <vt:lpstr>Contents Slide Master</vt:lpstr>
      <vt:lpstr>Contents Slide Master</vt:lpstr>
      <vt:lpstr>Contents Slide Master</vt:lpstr>
      <vt:lpstr>Contents Slide Master</vt:lpstr>
      <vt:lpstr>Contents Slide Master</vt:lpstr>
      <vt:lpstr>Contents Slide Master</vt:lpstr>
      <vt:lpstr>Contents Slide Master</vt:lpstr>
      <vt:lpstr>Contents Slide Master</vt:lpstr>
      <vt:lpstr>Contents Slide Master</vt:lpstr>
      <vt:lpstr>Contents Slide Master</vt:lpstr>
      <vt:lpstr>Contents Slide Master</vt:lpstr>
      <vt:lpstr>Contents Slide Master</vt:lpstr>
      <vt:lpstr>Section Break Slide Master</vt:lpstr>
      <vt:lpstr>Diapositive 1</vt:lpstr>
      <vt:lpstr>Diapositive 2</vt:lpstr>
      <vt:lpstr>Diapositive 3</vt:lpstr>
      <vt:lpstr>Diapositive 4</vt:lpstr>
      <vt:lpstr>Diapositive 5</vt:lpstr>
      <vt:lpstr>Diapositive 6</vt:lpstr>
      <vt:lpstr>Diapositive 7</vt:lpstr>
      <vt:lpstr>Diapositive 8</vt:lpstr>
      <vt:lpstr>Diapositive 9</vt:lpstr>
      <vt:lpstr>Diapositive 10</vt:lpstr>
      <vt:lpstr>Diapositive 11</vt:lpstr>
      <vt:lpstr>Diapositive 12</vt:lpstr>
      <vt:lpstr>Diapositive 13</vt:lpstr>
      <vt:lpstr>Diapositive 14</vt:lpstr>
      <vt:lpstr>Diapositive 15</vt:lpstr>
      <vt:lpstr>Diapositive 16</vt:lpstr>
      <vt:lpstr>Diapositive 17</vt:lpstr>
      <vt:lpstr>Diapositive 18</vt:lpstr>
      <vt:lpstr>Diapositive 19</vt:lpstr>
      <vt:lpstr>Diapositive 20</vt:lpstr>
      <vt:lpstr>Diapositive 21</vt:lpstr>
      <vt:lpstr>Diapositive 22</vt:lpstr>
      <vt:lpstr>Diapositive 23</vt:lpstr>
      <vt:lpstr>Diapositive 24</vt:lpstr>
      <vt:lpstr>Diapositive 25</vt:lpstr>
      <vt:lpstr>Diapositive 26</vt:lpstr>
      <vt:lpstr>Diapositive 27</vt:lpstr>
      <vt:lpstr>Diapositive 28</vt:lpstr>
      <vt:lpstr>Diapositive 29</vt:lpstr>
      <vt:lpstr>Diapositive 30</vt:lpstr>
      <vt:lpstr>Diapositive 31</vt:lpstr>
      <vt:lpstr>Diapositive 32</vt:lpstr>
      <vt:lpstr>Diapositive 33</vt:lpstr>
      <vt:lpstr>Diapositive 34</vt:lpstr>
      <vt:lpstr>Diapositive 35</vt:lpstr>
      <vt:lpstr>Diapositive 36</vt:lpstr>
      <vt:lpstr>Diapositive 37</vt:lpstr>
      <vt:lpstr>Diapositive 38</vt:lpstr>
      <vt:lpstr>Diapositive 39</vt:lpstr>
      <vt:lpstr>Diapositive 40</vt:lpstr>
      <vt:lpstr>Diapositive 41</vt:lpstr>
      <vt:lpstr>Diapositive 42</vt:lpstr>
      <vt:lpstr>Diapositive 43</vt:lpstr>
      <vt:lpstr>Diapositive 44</vt:lpstr>
      <vt:lpstr>Diapositive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formation</cp:lastModifiedBy>
  <cp:revision>122</cp:revision>
  <dcterms:created xsi:type="dcterms:W3CDTF">2020-01-20T05:08:25Z</dcterms:created>
  <dcterms:modified xsi:type="dcterms:W3CDTF">2025-10-24T13:45:04Z</dcterms:modified>
</cp:coreProperties>
</file>